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layout3.xml" ContentType="application/vnd.openxmlformats-officedocument.drawingml.diagramLayout+xml"/>
  <Override PartName="/ppt/diagrams/drawing2.xml" ContentType="application/vnd.ms-office.drawingml.diagramDrawing+xml"/>
  <Override PartName="/ppt/theme/theme1.xml" ContentType="application/vnd.openxmlformats-officedocument.theme+xml"/>
  <Override PartName="/ppt/diagrams/colors1.xml" ContentType="application/vnd.openxmlformats-officedocument.drawingml.diagramColors+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sldIdLst>
    <p:sldId id="256" r:id="rId2"/>
    <p:sldId id="257" r:id="rId3"/>
    <p:sldId id="258" r:id="rId4"/>
    <p:sldId id="263" r:id="rId5"/>
    <p:sldId id="259" r:id="rId6"/>
    <p:sldId id="262" r:id="rId7"/>
    <p:sldId id="260"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60" autoAdjust="0"/>
  </p:normalViewPr>
  <p:slideViewPr>
    <p:cSldViewPr snapToGrid="0">
      <p:cViewPr varScale="1">
        <p:scale>
          <a:sx n="57" d="100"/>
          <a:sy n="57" d="100"/>
        </p:scale>
        <p:origin x="102"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9F5A0-8A14-4B4F-9F31-52835E78D156}"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3EFD142-D6BD-4DEA-A340-B2ADD98B429A}">
      <dgm:prSet/>
      <dgm:spPr/>
      <dgm:t>
        <a:bodyPr/>
        <a:lstStyle/>
        <a:p>
          <a:r>
            <a:rPr lang="en-US"/>
            <a:t>Required course</a:t>
          </a:r>
        </a:p>
      </dgm:t>
    </dgm:pt>
    <dgm:pt modelId="{789F2826-F004-4097-B962-F5D934513EF7}" type="parTrans" cxnId="{4BE2C235-5D60-4833-8A13-C981ED7ADCCF}">
      <dgm:prSet/>
      <dgm:spPr/>
      <dgm:t>
        <a:bodyPr/>
        <a:lstStyle/>
        <a:p>
          <a:endParaRPr lang="en-US"/>
        </a:p>
      </dgm:t>
    </dgm:pt>
    <dgm:pt modelId="{E85BD115-32AE-4D58-BEB3-8B4629885E89}" type="sibTrans" cxnId="{4BE2C235-5D60-4833-8A13-C981ED7ADCCF}">
      <dgm:prSet/>
      <dgm:spPr/>
      <dgm:t>
        <a:bodyPr/>
        <a:lstStyle/>
        <a:p>
          <a:endParaRPr lang="en-US"/>
        </a:p>
      </dgm:t>
    </dgm:pt>
    <dgm:pt modelId="{6FADE208-9014-4F7F-BDF8-CB6BBA8EEF80}">
      <dgm:prSet/>
      <dgm:spPr/>
      <dgm:t>
        <a:bodyPr/>
        <a:lstStyle/>
        <a:p>
          <a:r>
            <a:rPr lang="en-US"/>
            <a:t>Senioritis</a:t>
          </a:r>
        </a:p>
      </dgm:t>
    </dgm:pt>
    <dgm:pt modelId="{AB8626D5-365D-4966-A4DF-FFB65FBF2233}" type="parTrans" cxnId="{925C50B4-C196-43DE-8FC7-FD6DB253F090}">
      <dgm:prSet/>
      <dgm:spPr/>
      <dgm:t>
        <a:bodyPr/>
        <a:lstStyle/>
        <a:p>
          <a:endParaRPr lang="en-US"/>
        </a:p>
      </dgm:t>
    </dgm:pt>
    <dgm:pt modelId="{00F40CAB-8C01-4E4C-A66A-A318C1976F77}" type="sibTrans" cxnId="{925C50B4-C196-43DE-8FC7-FD6DB253F090}">
      <dgm:prSet/>
      <dgm:spPr/>
      <dgm:t>
        <a:bodyPr/>
        <a:lstStyle/>
        <a:p>
          <a:endParaRPr lang="en-US"/>
        </a:p>
      </dgm:t>
    </dgm:pt>
    <dgm:pt modelId="{0ACF4843-1C32-4F44-8BF0-42958B85FE51}">
      <dgm:prSet/>
      <dgm:spPr/>
      <dgm:t>
        <a:bodyPr/>
        <a:lstStyle/>
        <a:p>
          <a:r>
            <a:rPr lang="en-US"/>
            <a:t>Searching for jobs</a:t>
          </a:r>
        </a:p>
      </dgm:t>
    </dgm:pt>
    <dgm:pt modelId="{6B506F5B-BF37-4FD6-8BDD-59AAEBBAFB1F}" type="parTrans" cxnId="{5776CD8D-8CC8-4D07-9C5A-9197372F1F04}">
      <dgm:prSet/>
      <dgm:spPr/>
      <dgm:t>
        <a:bodyPr/>
        <a:lstStyle/>
        <a:p>
          <a:endParaRPr lang="en-US"/>
        </a:p>
      </dgm:t>
    </dgm:pt>
    <dgm:pt modelId="{20B9B90F-ABD6-4228-988B-75BF9C8FD9EC}" type="sibTrans" cxnId="{5776CD8D-8CC8-4D07-9C5A-9197372F1F04}">
      <dgm:prSet/>
      <dgm:spPr/>
      <dgm:t>
        <a:bodyPr/>
        <a:lstStyle/>
        <a:p>
          <a:endParaRPr lang="en-US"/>
        </a:p>
      </dgm:t>
    </dgm:pt>
    <dgm:pt modelId="{511A7B21-6815-46BA-B43D-BABD25AEFD7D}">
      <dgm:prSet/>
      <dgm:spPr/>
      <dgm:t>
        <a:bodyPr/>
        <a:lstStyle/>
        <a:p>
          <a:r>
            <a:rPr lang="en-US"/>
            <a:t>Lack of intrinsic motivation:</a:t>
          </a:r>
        </a:p>
      </dgm:t>
    </dgm:pt>
    <dgm:pt modelId="{56506BE9-0F6B-47C0-A063-4FDEC0C6B897}" type="parTrans" cxnId="{F09956D7-72FB-4D16-93FB-66DB264D1E69}">
      <dgm:prSet/>
      <dgm:spPr/>
      <dgm:t>
        <a:bodyPr/>
        <a:lstStyle/>
        <a:p>
          <a:endParaRPr lang="en-US"/>
        </a:p>
      </dgm:t>
    </dgm:pt>
    <dgm:pt modelId="{B877506C-7C08-4E05-8E0F-788D799FBD58}" type="sibTrans" cxnId="{F09956D7-72FB-4D16-93FB-66DB264D1E69}">
      <dgm:prSet/>
      <dgm:spPr/>
      <dgm:t>
        <a:bodyPr/>
        <a:lstStyle/>
        <a:p>
          <a:endParaRPr lang="en-US"/>
        </a:p>
      </dgm:t>
    </dgm:pt>
    <dgm:pt modelId="{F3F04E61-3D91-4C31-B4FC-0242CA18073B}">
      <dgm:prSet/>
      <dgm:spPr/>
      <dgm:t>
        <a:bodyPr/>
        <a:lstStyle/>
        <a:p>
          <a:r>
            <a:rPr lang="en-US"/>
            <a:t>Cannot choose their clients/projects</a:t>
          </a:r>
        </a:p>
      </dgm:t>
    </dgm:pt>
    <dgm:pt modelId="{EF480F4D-F689-4595-87CE-8C76C5FF5AEA}" type="parTrans" cxnId="{CF5949CD-934D-43A5-B606-5774A5301075}">
      <dgm:prSet/>
      <dgm:spPr/>
      <dgm:t>
        <a:bodyPr/>
        <a:lstStyle/>
        <a:p>
          <a:endParaRPr lang="en-US"/>
        </a:p>
      </dgm:t>
    </dgm:pt>
    <dgm:pt modelId="{9187EE57-0C8B-41B5-9CA5-400C6D592ECE}" type="sibTrans" cxnId="{CF5949CD-934D-43A5-B606-5774A5301075}">
      <dgm:prSet/>
      <dgm:spPr/>
      <dgm:t>
        <a:bodyPr/>
        <a:lstStyle/>
        <a:p>
          <a:endParaRPr lang="en-US"/>
        </a:p>
      </dgm:t>
    </dgm:pt>
    <dgm:pt modelId="{6BFA4839-BF71-4F85-8D68-E26585C17B1A}">
      <dgm:prSet/>
      <dgm:spPr/>
      <dgm:t>
        <a:bodyPr/>
        <a:lstStyle/>
        <a:p>
          <a:r>
            <a:rPr lang="en-US"/>
            <a:t>Not comfortable taking on projects outside their majors</a:t>
          </a:r>
        </a:p>
      </dgm:t>
    </dgm:pt>
    <dgm:pt modelId="{6E9E7E8C-25F7-4AF1-9839-30D0C4002C70}" type="parTrans" cxnId="{99468B5E-FB13-4B85-BF54-3ABAF205ADF7}">
      <dgm:prSet/>
      <dgm:spPr/>
      <dgm:t>
        <a:bodyPr/>
        <a:lstStyle/>
        <a:p>
          <a:endParaRPr lang="en-US"/>
        </a:p>
      </dgm:t>
    </dgm:pt>
    <dgm:pt modelId="{04000F39-F0A3-4304-8726-6D74CF7CF13E}" type="sibTrans" cxnId="{99468B5E-FB13-4B85-BF54-3ABAF205ADF7}">
      <dgm:prSet/>
      <dgm:spPr/>
      <dgm:t>
        <a:bodyPr/>
        <a:lstStyle/>
        <a:p>
          <a:endParaRPr lang="en-US"/>
        </a:p>
      </dgm:t>
    </dgm:pt>
    <dgm:pt modelId="{0B3E4333-1883-4563-9AFA-00CFFDE4A604}" type="pres">
      <dgm:prSet presAssocID="{88E9F5A0-8A14-4B4F-9F31-52835E78D156}" presName="linear" presStyleCnt="0">
        <dgm:presLayoutVars>
          <dgm:dir/>
          <dgm:animLvl val="lvl"/>
          <dgm:resizeHandles val="exact"/>
        </dgm:presLayoutVars>
      </dgm:prSet>
      <dgm:spPr/>
    </dgm:pt>
    <dgm:pt modelId="{391967F1-79F5-47C8-9501-3CE2D1281D1B}" type="pres">
      <dgm:prSet presAssocID="{53EFD142-D6BD-4DEA-A340-B2ADD98B429A}" presName="parentLin" presStyleCnt="0"/>
      <dgm:spPr/>
    </dgm:pt>
    <dgm:pt modelId="{F0A32869-C070-4740-AA99-09895FE74A81}" type="pres">
      <dgm:prSet presAssocID="{53EFD142-D6BD-4DEA-A340-B2ADD98B429A}" presName="parentLeftMargin" presStyleLbl="node1" presStyleIdx="0" presStyleCnt="4"/>
      <dgm:spPr/>
    </dgm:pt>
    <dgm:pt modelId="{AA53CBF0-5465-4780-900C-893ADF1605AC}" type="pres">
      <dgm:prSet presAssocID="{53EFD142-D6BD-4DEA-A340-B2ADD98B429A}" presName="parentText" presStyleLbl="node1" presStyleIdx="0" presStyleCnt="4">
        <dgm:presLayoutVars>
          <dgm:chMax val="0"/>
          <dgm:bulletEnabled val="1"/>
        </dgm:presLayoutVars>
      </dgm:prSet>
      <dgm:spPr/>
    </dgm:pt>
    <dgm:pt modelId="{C737D325-666C-4EFB-9D14-172EABE081AE}" type="pres">
      <dgm:prSet presAssocID="{53EFD142-D6BD-4DEA-A340-B2ADD98B429A}" presName="negativeSpace" presStyleCnt="0"/>
      <dgm:spPr/>
    </dgm:pt>
    <dgm:pt modelId="{12A444DD-D05C-4181-9453-23A99C545517}" type="pres">
      <dgm:prSet presAssocID="{53EFD142-D6BD-4DEA-A340-B2ADD98B429A}" presName="childText" presStyleLbl="conFgAcc1" presStyleIdx="0" presStyleCnt="4">
        <dgm:presLayoutVars>
          <dgm:bulletEnabled val="1"/>
        </dgm:presLayoutVars>
      </dgm:prSet>
      <dgm:spPr/>
    </dgm:pt>
    <dgm:pt modelId="{8FD2802F-A640-4529-B0B0-BDDD3E5A1943}" type="pres">
      <dgm:prSet presAssocID="{E85BD115-32AE-4D58-BEB3-8B4629885E89}" presName="spaceBetweenRectangles" presStyleCnt="0"/>
      <dgm:spPr/>
    </dgm:pt>
    <dgm:pt modelId="{D521FC14-6D2F-40A2-BBFF-1A654D1862BA}" type="pres">
      <dgm:prSet presAssocID="{6FADE208-9014-4F7F-BDF8-CB6BBA8EEF80}" presName="parentLin" presStyleCnt="0"/>
      <dgm:spPr/>
    </dgm:pt>
    <dgm:pt modelId="{1AB341BA-21CB-42BC-824E-7CEA11A89DE4}" type="pres">
      <dgm:prSet presAssocID="{6FADE208-9014-4F7F-BDF8-CB6BBA8EEF80}" presName="parentLeftMargin" presStyleLbl="node1" presStyleIdx="0" presStyleCnt="4"/>
      <dgm:spPr/>
    </dgm:pt>
    <dgm:pt modelId="{F50172BB-FADB-4239-B8AA-03D83402F0B0}" type="pres">
      <dgm:prSet presAssocID="{6FADE208-9014-4F7F-BDF8-CB6BBA8EEF80}" presName="parentText" presStyleLbl="node1" presStyleIdx="1" presStyleCnt="4">
        <dgm:presLayoutVars>
          <dgm:chMax val="0"/>
          <dgm:bulletEnabled val="1"/>
        </dgm:presLayoutVars>
      </dgm:prSet>
      <dgm:spPr/>
    </dgm:pt>
    <dgm:pt modelId="{5D1F6335-661E-43DC-A297-B7E185DCA3E6}" type="pres">
      <dgm:prSet presAssocID="{6FADE208-9014-4F7F-BDF8-CB6BBA8EEF80}" presName="negativeSpace" presStyleCnt="0"/>
      <dgm:spPr/>
    </dgm:pt>
    <dgm:pt modelId="{CDBFEAF4-C56F-40D7-A211-91F1F4D3162D}" type="pres">
      <dgm:prSet presAssocID="{6FADE208-9014-4F7F-BDF8-CB6BBA8EEF80}" presName="childText" presStyleLbl="conFgAcc1" presStyleIdx="1" presStyleCnt="4">
        <dgm:presLayoutVars>
          <dgm:bulletEnabled val="1"/>
        </dgm:presLayoutVars>
      </dgm:prSet>
      <dgm:spPr/>
    </dgm:pt>
    <dgm:pt modelId="{0F170120-75BE-4656-A9E7-839BB4A52C1D}" type="pres">
      <dgm:prSet presAssocID="{00F40CAB-8C01-4E4C-A66A-A318C1976F77}" presName="spaceBetweenRectangles" presStyleCnt="0"/>
      <dgm:spPr/>
    </dgm:pt>
    <dgm:pt modelId="{FF16E8A1-4757-4BAA-B719-5D2D2FA99BA8}" type="pres">
      <dgm:prSet presAssocID="{0ACF4843-1C32-4F44-8BF0-42958B85FE51}" presName="parentLin" presStyleCnt="0"/>
      <dgm:spPr/>
    </dgm:pt>
    <dgm:pt modelId="{1AED6D02-5CA6-4B8E-9B74-A36199603602}" type="pres">
      <dgm:prSet presAssocID="{0ACF4843-1C32-4F44-8BF0-42958B85FE51}" presName="parentLeftMargin" presStyleLbl="node1" presStyleIdx="1" presStyleCnt="4"/>
      <dgm:spPr/>
    </dgm:pt>
    <dgm:pt modelId="{4F3ED054-FEEF-4670-B3F0-5B7F69EAAB03}" type="pres">
      <dgm:prSet presAssocID="{0ACF4843-1C32-4F44-8BF0-42958B85FE51}" presName="parentText" presStyleLbl="node1" presStyleIdx="2" presStyleCnt="4">
        <dgm:presLayoutVars>
          <dgm:chMax val="0"/>
          <dgm:bulletEnabled val="1"/>
        </dgm:presLayoutVars>
      </dgm:prSet>
      <dgm:spPr/>
    </dgm:pt>
    <dgm:pt modelId="{A0E76AF4-D48A-4A9B-A5F3-DC47DAFDB851}" type="pres">
      <dgm:prSet presAssocID="{0ACF4843-1C32-4F44-8BF0-42958B85FE51}" presName="negativeSpace" presStyleCnt="0"/>
      <dgm:spPr/>
    </dgm:pt>
    <dgm:pt modelId="{BCE779DF-F6B0-4064-BF55-FFAA1E7E93C5}" type="pres">
      <dgm:prSet presAssocID="{0ACF4843-1C32-4F44-8BF0-42958B85FE51}" presName="childText" presStyleLbl="conFgAcc1" presStyleIdx="2" presStyleCnt="4">
        <dgm:presLayoutVars>
          <dgm:bulletEnabled val="1"/>
        </dgm:presLayoutVars>
      </dgm:prSet>
      <dgm:spPr/>
    </dgm:pt>
    <dgm:pt modelId="{79644352-35F0-4346-972C-D2D0348B949C}" type="pres">
      <dgm:prSet presAssocID="{20B9B90F-ABD6-4228-988B-75BF9C8FD9EC}" presName="spaceBetweenRectangles" presStyleCnt="0"/>
      <dgm:spPr/>
    </dgm:pt>
    <dgm:pt modelId="{409F07D9-7A1E-49A4-9B71-CE19EAE4FE28}" type="pres">
      <dgm:prSet presAssocID="{511A7B21-6815-46BA-B43D-BABD25AEFD7D}" presName="parentLin" presStyleCnt="0"/>
      <dgm:spPr/>
    </dgm:pt>
    <dgm:pt modelId="{040906F9-85EA-4001-9812-AF2448263B05}" type="pres">
      <dgm:prSet presAssocID="{511A7B21-6815-46BA-B43D-BABD25AEFD7D}" presName="parentLeftMargin" presStyleLbl="node1" presStyleIdx="2" presStyleCnt="4"/>
      <dgm:spPr/>
    </dgm:pt>
    <dgm:pt modelId="{EC403503-57B5-4839-9767-B2FDF6937ED5}" type="pres">
      <dgm:prSet presAssocID="{511A7B21-6815-46BA-B43D-BABD25AEFD7D}" presName="parentText" presStyleLbl="node1" presStyleIdx="3" presStyleCnt="4">
        <dgm:presLayoutVars>
          <dgm:chMax val="0"/>
          <dgm:bulletEnabled val="1"/>
        </dgm:presLayoutVars>
      </dgm:prSet>
      <dgm:spPr/>
    </dgm:pt>
    <dgm:pt modelId="{380BC061-CE5D-4EAB-978C-4EE596C56DB6}" type="pres">
      <dgm:prSet presAssocID="{511A7B21-6815-46BA-B43D-BABD25AEFD7D}" presName="negativeSpace" presStyleCnt="0"/>
      <dgm:spPr/>
    </dgm:pt>
    <dgm:pt modelId="{7E5E0DAD-08A1-4603-BF47-4E1AF6105B12}" type="pres">
      <dgm:prSet presAssocID="{511A7B21-6815-46BA-B43D-BABD25AEFD7D}" presName="childText" presStyleLbl="conFgAcc1" presStyleIdx="3" presStyleCnt="4">
        <dgm:presLayoutVars>
          <dgm:bulletEnabled val="1"/>
        </dgm:presLayoutVars>
      </dgm:prSet>
      <dgm:spPr/>
    </dgm:pt>
  </dgm:ptLst>
  <dgm:cxnLst>
    <dgm:cxn modelId="{7D804009-03DB-4584-834D-1BB5FC78A919}" type="presOf" srcId="{6BFA4839-BF71-4F85-8D68-E26585C17B1A}" destId="{7E5E0DAD-08A1-4603-BF47-4E1AF6105B12}" srcOrd="0" destOrd="1" presId="urn:microsoft.com/office/officeart/2005/8/layout/list1"/>
    <dgm:cxn modelId="{FF2A9814-CD75-41A7-84CF-6196C819F6D2}" type="presOf" srcId="{53EFD142-D6BD-4DEA-A340-B2ADD98B429A}" destId="{AA53CBF0-5465-4780-900C-893ADF1605AC}" srcOrd="1" destOrd="0" presId="urn:microsoft.com/office/officeart/2005/8/layout/list1"/>
    <dgm:cxn modelId="{AB25A521-04E1-423B-A4B8-BAA489B86850}" type="presOf" srcId="{511A7B21-6815-46BA-B43D-BABD25AEFD7D}" destId="{040906F9-85EA-4001-9812-AF2448263B05}" srcOrd="0" destOrd="0" presId="urn:microsoft.com/office/officeart/2005/8/layout/list1"/>
    <dgm:cxn modelId="{4BE2C235-5D60-4833-8A13-C981ED7ADCCF}" srcId="{88E9F5A0-8A14-4B4F-9F31-52835E78D156}" destId="{53EFD142-D6BD-4DEA-A340-B2ADD98B429A}" srcOrd="0" destOrd="0" parTransId="{789F2826-F004-4097-B962-F5D934513EF7}" sibTransId="{E85BD115-32AE-4D58-BEB3-8B4629885E89}"/>
    <dgm:cxn modelId="{AA6B535C-A942-4D25-AC04-A8510425D6EA}" type="presOf" srcId="{511A7B21-6815-46BA-B43D-BABD25AEFD7D}" destId="{EC403503-57B5-4839-9767-B2FDF6937ED5}" srcOrd="1" destOrd="0" presId="urn:microsoft.com/office/officeart/2005/8/layout/list1"/>
    <dgm:cxn modelId="{ECFA5B5E-CC51-4807-BC1C-17A16D38C684}" type="presOf" srcId="{6FADE208-9014-4F7F-BDF8-CB6BBA8EEF80}" destId="{1AB341BA-21CB-42BC-824E-7CEA11A89DE4}" srcOrd="0" destOrd="0" presId="urn:microsoft.com/office/officeart/2005/8/layout/list1"/>
    <dgm:cxn modelId="{99468B5E-FB13-4B85-BF54-3ABAF205ADF7}" srcId="{511A7B21-6815-46BA-B43D-BABD25AEFD7D}" destId="{6BFA4839-BF71-4F85-8D68-E26585C17B1A}" srcOrd="1" destOrd="0" parTransId="{6E9E7E8C-25F7-4AF1-9839-30D0C4002C70}" sibTransId="{04000F39-F0A3-4304-8726-6D74CF7CF13E}"/>
    <dgm:cxn modelId="{19889142-F4FE-444A-8C63-A1EA8A1A45DC}" type="presOf" srcId="{0ACF4843-1C32-4F44-8BF0-42958B85FE51}" destId="{1AED6D02-5CA6-4B8E-9B74-A36199603602}" srcOrd="0" destOrd="0" presId="urn:microsoft.com/office/officeart/2005/8/layout/list1"/>
    <dgm:cxn modelId="{18DD7A8B-0C49-4A12-A26A-9B4CF27807BE}" type="presOf" srcId="{53EFD142-D6BD-4DEA-A340-B2ADD98B429A}" destId="{F0A32869-C070-4740-AA99-09895FE74A81}" srcOrd="0" destOrd="0" presId="urn:microsoft.com/office/officeart/2005/8/layout/list1"/>
    <dgm:cxn modelId="{5776CD8D-8CC8-4D07-9C5A-9197372F1F04}" srcId="{88E9F5A0-8A14-4B4F-9F31-52835E78D156}" destId="{0ACF4843-1C32-4F44-8BF0-42958B85FE51}" srcOrd="2" destOrd="0" parTransId="{6B506F5B-BF37-4FD6-8BDD-59AAEBBAFB1F}" sibTransId="{20B9B90F-ABD6-4228-988B-75BF9C8FD9EC}"/>
    <dgm:cxn modelId="{2E62519E-AE78-4C1B-84D6-DCB368D5421E}" type="presOf" srcId="{0ACF4843-1C32-4F44-8BF0-42958B85FE51}" destId="{4F3ED054-FEEF-4670-B3F0-5B7F69EAAB03}" srcOrd="1" destOrd="0" presId="urn:microsoft.com/office/officeart/2005/8/layout/list1"/>
    <dgm:cxn modelId="{4A0A7FA3-90AE-48D0-9EDD-3BC44698ED74}" type="presOf" srcId="{88E9F5A0-8A14-4B4F-9F31-52835E78D156}" destId="{0B3E4333-1883-4563-9AFA-00CFFDE4A604}" srcOrd="0" destOrd="0" presId="urn:microsoft.com/office/officeart/2005/8/layout/list1"/>
    <dgm:cxn modelId="{925C50B4-C196-43DE-8FC7-FD6DB253F090}" srcId="{88E9F5A0-8A14-4B4F-9F31-52835E78D156}" destId="{6FADE208-9014-4F7F-BDF8-CB6BBA8EEF80}" srcOrd="1" destOrd="0" parTransId="{AB8626D5-365D-4966-A4DF-FFB65FBF2233}" sibTransId="{00F40CAB-8C01-4E4C-A66A-A318C1976F77}"/>
    <dgm:cxn modelId="{CF5949CD-934D-43A5-B606-5774A5301075}" srcId="{511A7B21-6815-46BA-B43D-BABD25AEFD7D}" destId="{F3F04E61-3D91-4C31-B4FC-0242CA18073B}" srcOrd="0" destOrd="0" parTransId="{EF480F4D-F689-4595-87CE-8C76C5FF5AEA}" sibTransId="{9187EE57-0C8B-41B5-9CA5-400C6D592ECE}"/>
    <dgm:cxn modelId="{F09956D7-72FB-4D16-93FB-66DB264D1E69}" srcId="{88E9F5A0-8A14-4B4F-9F31-52835E78D156}" destId="{511A7B21-6815-46BA-B43D-BABD25AEFD7D}" srcOrd="3" destOrd="0" parTransId="{56506BE9-0F6B-47C0-A063-4FDEC0C6B897}" sibTransId="{B877506C-7C08-4E05-8E0F-788D799FBD58}"/>
    <dgm:cxn modelId="{AA8D06E7-E3D3-4585-B3DD-6CF2092147D3}" type="presOf" srcId="{6FADE208-9014-4F7F-BDF8-CB6BBA8EEF80}" destId="{F50172BB-FADB-4239-B8AA-03D83402F0B0}" srcOrd="1" destOrd="0" presId="urn:microsoft.com/office/officeart/2005/8/layout/list1"/>
    <dgm:cxn modelId="{8CFB5CF3-2DB2-4E9C-9F72-4DCA55F24D75}" type="presOf" srcId="{F3F04E61-3D91-4C31-B4FC-0242CA18073B}" destId="{7E5E0DAD-08A1-4603-BF47-4E1AF6105B12}" srcOrd="0" destOrd="0" presId="urn:microsoft.com/office/officeart/2005/8/layout/list1"/>
    <dgm:cxn modelId="{DB73F6EE-DB5C-437D-AB07-19FA47997D74}" type="presParOf" srcId="{0B3E4333-1883-4563-9AFA-00CFFDE4A604}" destId="{391967F1-79F5-47C8-9501-3CE2D1281D1B}" srcOrd="0" destOrd="0" presId="urn:microsoft.com/office/officeart/2005/8/layout/list1"/>
    <dgm:cxn modelId="{EAE154CB-47EB-463E-A65B-23FC2D0DB913}" type="presParOf" srcId="{391967F1-79F5-47C8-9501-3CE2D1281D1B}" destId="{F0A32869-C070-4740-AA99-09895FE74A81}" srcOrd="0" destOrd="0" presId="urn:microsoft.com/office/officeart/2005/8/layout/list1"/>
    <dgm:cxn modelId="{8ACD6D0C-9DC8-4B30-BB49-6B59878DAE7D}" type="presParOf" srcId="{391967F1-79F5-47C8-9501-3CE2D1281D1B}" destId="{AA53CBF0-5465-4780-900C-893ADF1605AC}" srcOrd="1" destOrd="0" presId="urn:microsoft.com/office/officeart/2005/8/layout/list1"/>
    <dgm:cxn modelId="{88C84B97-E2F5-441D-B827-F5DB399E32BF}" type="presParOf" srcId="{0B3E4333-1883-4563-9AFA-00CFFDE4A604}" destId="{C737D325-666C-4EFB-9D14-172EABE081AE}" srcOrd="1" destOrd="0" presId="urn:microsoft.com/office/officeart/2005/8/layout/list1"/>
    <dgm:cxn modelId="{D58F77E8-D1C7-4AF8-98F1-FED50217CDE9}" type="presParOf" srcId="{0B3E4333-1883-4563-9AFA-00CFFDE4A604}" destId="{12A444DD-D05C-4181-9453-23A99C545517}" srcOrd="2" destOrd="0" presId="urn:microsoft.com/office/officeart/2005/8/layout/list1"/>
    <dgm:cxn modelId="{CCFC0168-F677-466A-8B6D-4F14E39B4B80}" type="presParOf" srcId="{0B3E4333-1883-4563-9AFA-00CFFDE4A604}" destId="{8FD2802F-A640-4529-B0B0-BDDD3E5A1943}" srcOrd="3" destOrd="0" presId="urn:microsoft.com/office/officeart/2005/8/layout/list1"/>
    <dgm:cxn modelId="{C53E0109-C12D-4041-A805-F1043D5DFD62}" type="presParOf" srcId="{0B3E4333-1883-4563-9AFA-00CFFDE4A604}" destId="{D521FC14-6D2F-40A2-BBFF-1A654D1862BA}" srcOrd="4" destOrd="0" presId="urn:microsoft.com/office/officeart/2005/8/layout/list1"/>
    <dgm:cxn modelId="{3BC2F80A-42AF-409C-BD26-B4F91A046630}" type="presParOf" srcId="{D521FC14-6D2F-40A2-BBFF-1A654D1862BA}" destId="{1AB341BA-21CB-42BC-824E-7CEA11A89DE4}" srcOrd="0" destOrd="0" presId="urn:microsoft.com/office/officeart/2005/8/layout/list1"/>
    <dgm:cxn modelId="{00248CED-DC29-48EE-85B3-820F35229174}" type="presParOf" srcId="{D521FC14-6D2F-40A2-BBFF-1A654D1862BA}" destId="{F50172BB-FADB-4239-B8AA-03D83402F0B0}" srcOrd="1" destOrd="0" presId="urn:microsoft.com/office/officeart/2005/8/layout/list1"/>
    <dgm:cxn modelId="{8A72A027-0D3C-4CBB-8129-8A03900D8D97}" type="presParOf" srcId="{0B3E4333-1883-4563-9AFA-00CFFDE4A604}" destId="{5D1F6335-661E-43DC-A297-B7E185DCA3E6}" srcOrd="5" destOrd="0" presId="urn:microsoft.com/office/officeart/2005/8/layout/list1"/>
    <dgm:cxn modelId="{D9A35E4C-20DF-462B-AFEB-B94C6B897E53}" type="presParOf" srcId="{0B3E4333-1883-4563-9AFA-00CFFDE4A604}" destId="{CDBFEAF4-C56F-40D7-A211-91F1F4D3162D}" srcOrd="6" destOrd="0" presId="urn:microsoft.com/office/officeart/2005/8/layout/list1"/>
    <dgm:cxn modelId="{49B1C29E-2C12-440E-923D-A345BB1C4134}" type="presParOf" srcId="{0B3E4333-1883-4563-9AFA-00CFFDE4A604}" destId="{0F170120-75BE-4656-A9E7-839BB4A52C1D}" srcOrd="7" destOrd="0" presId="urn:microsoft.com/office/officeart/2005/8/layout/list1"/>
    <dgm:cxn modelId="{B8D85082-11C3-49CE-A8D2-CF98B7573958}" type="presParOf" srcId="{0B3E4333-1883-4563-9AFA-00CFFDE4A604}" destId="{FF16E8A1-4757-4BAA-B719-5D2D2FA99BA8}" srcOrd="8" destOrd="0" presId="urn:microsoft.com/office/officeart/2005/8/layout/list1"/>
    <dgm:cxn modelId="{9E92A4C0-6CB3-4AE5-A6CC-4AEA9869DB6B}" type="presParOf" srcId="{FF16E8A1-4757-4BAA-B719-5D2D2FA99BA8}" destId="{1AED6D02-5CA6-4B8E-9B74-A36199603602}" srcOrd="0" destOrd="0" presId="urn:microsoft.com/office/officeart/2005/8/layout/list1"/>
    <dgm:cxn modelId="{63AD8200-E4F9-4EA8-AE98-5F2B1DEE6F18}" type="presParOf" srcId="{FF16E8A1-4757-4BAA-B719-5D2D2FA99BA8}" destId="{4F3ED054-FEEF-4670-B3F0-5B7F69EAAB03}" srcOrd="1" destOrd="0" presId="urn:microsoft.com/office/officeart/2005/8/layout/list1"/>
    <dgm:cxn modelId="{8B2C2691-FFCD-4EC2-BBB7-29A025877FC5}" type="presParOf" srcId="{0B3E4333-1883-4563-9AFA-00CFFDE4A604}" destId="{A0E76AF4-D48A-4A9B-A5F3-DC47DAFDB851}" srcOrd="9" destOrd="0" presId="urn:microsoft.com/office/officeart/2005/8/layout/list1"/>
    <dgm:cxn modelId="{6A9226DE-D973-4F08-9635-094ABD134E27}" type="presParOf" srcId="{0B3E4333-1883-4563-9AFA-00CFFDE4A604}" destId="{BCE779DF-F6B0-4064-BF55-FFAA1E7E93C5}" srcOrd="10" destOrd="0" presId="urn:microsoft.com/office/officeart/2005/8/layout/list1"/>
    <dgm:cxn modelId="{EA6145D5-D37D-4F4B-BA93-BA9BBB93D410}" type="presParOf" srcId="{0B3E4333-1883-4563-9AFA-00CFFDE4A604}" destId="{79644352-35F0-4346-972C-D2D0348B949C}" srcOrd="11" destOrd="0" presId="urn:microsoft.com/office/officeart/2005/8/layout/list1"/>
    <dgm:cxn modelId="{DCB4725B-1904-413C-A38D-3C8001DC7DEF}" type="presParOf" srcId="{0B3E4333-1883-4563-9AFA-00CFFDE4A604}" destId="{409F07D9-7A1E-49A4-9B71-CE19EAE4FE28}" srcOrd="12" destOrd="0" presId="urn:microsoft.com/office/officeart/2005/8/layout/list1"/>
    <dgm:cxn modelId="{A0BC3748-7BE7-4715-9F89-E11B12110C93}" type="presParOf" srcId="{409F07D9-7A1E-49A4-9B71-CE19EAE4FE28}" destId="{040906F9-85EA-4001-9812-AF2448263B05}" srcOrd="0" destOrd="0" presId="urn:microsoft.com/office/officeart/2005/8/layout/list1"/>
    <dgm:cxn modelId="{773A02CC-A6AF-4756-8824-E7D44D8AE692}" type="presParOf" srcId="{409F07D9-7A1E-49A4-9B71-CE19EAE4FE28}" destId="{EC403503-57B5-4839-9767-B2FDF6937ED5}" srcOrd="1" destOrd="0" presId="urn:microsoft.com/office/officeart/2005/8/layout/list1"/>
    <dgm:cxn modelId="{2C6DB0DB-5FBF-4B48-AEA0-13B97BDC963A}" type="presParOf" srcId="{0B3E4333-1883-4563-9AFA-00CFFDE4A604}" destId="{380BC061-CE5D-4EAB-978C-4EE596C56DB6}" srcOrd="13" destOrd="0" presId="urn:microsoft.com/office/officeart/2005/8/layout/list1"/>
    <dgm:cxn modelId="{C7557B86-08B6-41A5-BD68-0BA3F94F17EC}" type="presParOf" srcId="{0B3E4333-1883-4563-9AFA-00CFFDE4A604}" destId="{7E5E0DAD-08A1-4603-BF47-4E1AF6105B1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3D375-1726-44E5-98D6-9C9E1F0C483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3121604-4116-4F72-90B8-365EF8968891}">
      <dgm:prSet/>
      <dgm:spPr/>
      <dgm:t>
        <a:bodyPr/>
        <a:lstStyle/>
        <a:p>
          <a:r>
            <a:rPr lang="en-US"/>
            <a:t>Client meetings: communications</a:t>
          </a:r>
        </a:p>
      </dgm:t>
    </dgm:pt>
    <dgm:pt modelId="{0E823F0A-126F-4732-B2B5-071C5E737947}" type="parTrans" cxnId="{651BF005-3DC6-4257-A451-E4AE56AA0765}">
      <dgm:prSet/>
      <dgm:spPr/>
      <dgm:t>
        <a:bodyPr/>
        <a:lstStyle/>
        <a:p>
          <a:endParaRPr lang="en-US"/>
        </a:p>
      </dgm:t>
    </dgm:pt>
    <dgm:pt modelId="{4A77DA5B-6678-43FA-86F3-90DF8527BBD3}" type="sibTrans" cxnId="{651BF005-3DC6-4257-A451-E4AE56AA0765}">
      <dgm:prSet/>
      <dgm:spPr/>
      <dgm:t>
        <a:bodyPr/>
        <a:lstStyle/>
        <a:p>
          <a:endParaRPr lang="en-US"/>
        </a:p>
      </dgm:t>
    </dgm:pt>
    <dgm:pt modelId="{17C9BF28-C8C1-4BD5-80E3-A05E5FAC47B6}">
      <dgm:prSet/>
      <dgm:spPr/>
      <dgm:t>
        <a:bodyPr/>
        <a:lstStyle/>
        <a:p>
          <a:r>
            <a:rPr lang="en-US"/>
            <a:t>Goals of the projects: what is the business problem?</a:t>
          </a:r>
        </a:p>
      </dgm:t>
    </dgm:pt>
    <dgm:pt modelId="{6A8F90F2-253F-48A1-AD6D-75F0D3742703}" type="parTrans" cxnId="{93F6EFE0-84C5-4B71-B256-A4DA30438B8A}">
      <dgm:prSet/>
      <dgm:spPr/>
      <dgm:t>
        <a:bodyPr/>
        <a:lstStyle/>
        <a:p>
          <a:endParaRPr lang="en-US"/>
        </a:p>
      </dgm:t>
    </dgm:pt>
    <dgm:pt modelId="{76EDB217-2118-47A3-A78D-B6E1F822F7E6}" type="sibTrans" cxnId="{93F6EFE0-84C5-4B71-B256-A4DA30438B8A}">
      <dgm:prSet/>
      <dgm:spPr/>
      <dgm:t>
        <a:bodyPr/>
        <a:lstStyle/>
        <a:p>
          <a:endParaRPr lang="en-US"/>
        </a:p>
      </dgm:t>
    </dgm:pt>
    <dgm:pt modelId="{B5AFA16D-59B4-4302-98B6-4FBA04C00A38}">
      <dgm:prSet/>
      <dgm:spPr/>
      <dgm:t>
        <a:bodyPr/>
        <a:lstStyle/>
        <a:p>
          <a:r>
            <a:rPr lang="en-US"/>
            <a:t>How to achieve the goals within three months?</a:t>
          </a:r>
        </a:p>
      </dgm:t>
    </dgm:pt>
    <dgm:pt modelId="{47197DB5-3422-41CB-B8A0-1067D93498BB}" type="parTrans" cxnId="{302FDF3B-6232-48CB-A659-4AD26ED41EA4}">
      <dgm:prSet/>
      <dgm:spPr/>
      <dgm:t>
        <a:bodyPr/>
        <a:lstStyle/>
        <a:p>
          <a:endParaRPr lang="en-US"/>
        </a:p>
      </dgm:t>
    </dgm:pt>
    <dgm:pt modelId="{4C541B67-DE22-43A4-85D8-78539264B1D4}" type="sibTrans" cxnId="{302FDF3B-6232-48CB-A659-4AD26ED41EA4}">
      <dgm:prSet/>
      <dgm:spPr/>
      <dgm:t>
        <a:bodyPr/>
        <a:lstStyle/>
        <a:p>
          <a:endParaRPr lang="en-US"/>
        </a:p>
      </dgm:t>
    </dgm:pt>
    <dgm:pt modelId="{9FC9FDD4-AAF2-436A-A9DF-9BFCA3CB609C}">
      <dgm:prSet/>
      <dgm:spPr/>
      <dgm:t>
        <a:bodyPr/>
        <a:lstStyle/>
        <a:p>
          <a:r>
            <a:rPr lang="en-US"/>
            <a:t>Using AI to assist them in how to solve a business problem</a:t>
          </a:r>
        </a:p>
      </dgm:t>
    </dgm:pt>
    <dgm:pt modelId="{21580EDC-1984-4B26-A941-58D59B827A0A}" type="parTrans" cxnId="{6529DCE2-56CB-4415-B6C8-3800BDD6E83A}">
      <dgm:prSet/>
      <dgm:spPr/>
      <dgm:t>
        <a:bodyPr/>
        <a:lstStyle/>
        <a:p>
          <a:endParaRPr lang="en-US"/>
        </a:p>
      </dgm:t>
    </dgm:pt>
    <dgm:pt modelId="{693FD080-4E3F-40A3-B372-E70528EAAEAD}" type="sibTrans" cxnId="{6529DCE2-56CB-4415-B6C8-3800BDD6E83A}">
      <dgm:prSet/>
      <dgm:spPr/>
      <dgm:t>
        <a:bodyPr/>
        <a:lstStyle/>
        <a:p>
          <a:endParaRPr lang="en-US"/>
        </a:p>
      </dgm:t>
    </dgm:pt>
    <dgm:pt modelId="{7430DF5D-1657-4740-BA54-CEA8D3E814BA}" type="pres">
      <dgm:prSet presAssocID="{E7F3D375-1726-44E5-98D6-9C9E1F0C483F}" presName="linear" presStyleCnt="0">
        <dgm:presLayoutVars>
          <dgm:animLvl val="lvl"/>
          <dgm:resizeHandles val="exact"/>
        </dgm:presLayoutVars>
      </dgm:prSet>
      <dgm:spPr/>
    </dgm:pt>
    <dgm:pt modelId="{520BECB9-6A0C-4B2C-9DB4-778EBDD3165B}" type="pres">
      <dgm:prSet presAssocID="{33121604-4116-4F72-90B8-365EF8968891}" presName="parentText" presStyleLbl="node1" presStyleIdx="0" presStyleCnt="4">
        <dgm:presLayoutVars>
          <dgm:chMax val="0"/>
          <dgm:bulletEnabled val="1"/>
        </dgm:presLayoutVars>
      </dgm:prSet>
      <dgm:spPr/>
    </dgm:pt>
    <dgm:pt modelId="{5F0BC0E2-8270-4CEE-974B-18161EE83569}" type="pres">
      <dgm:prSet presAssocID="{4A77DA5B-6678-43FA-86F3-90DF8527BBD3}" presName="spacer" presStyleCnt="0"/>
      <dgm:spPr/>
    </dgm:pt>
    <dgm:pt modelId="{D205EA33-31B9-43EA-9F73-6949C2321DCD}" type="pres">
      <dgm:prSet presAssocID="{17C9BF28-C8C1-4BD5-80E3-A05E5FAC47B6}" presName="parentText" presStyleLbl="node1" presStyleIdx="1" presStyleCnt="4">
        <dgm:presLayoutVars>
          <dgm:chMax val="0"/>
          <dgm:bulletEnabled val="1"/>
        </dgm:presLayoutVars>
      </dgm:prSet>
      <dgm:spPr/>
    </dgm:pt>
    <dgm:pt modelId="{5D3C2EBF-C806-404F-8435-CF5C5C281C5A}" type="pres">
      <dgm:prSet presAssocID="{76EDB217-2118-47A3-A78D-B6E1F822F7E6}" presName="spacer" presStyleCnt="0"/>
      <dgm:spPr/>
    </dgm:pt>
    <dgm:pt modelId="{F5791B91-1AF9-40E5-AB37-F903D50F1238}" type="pres">
      <dgm:prSet presAssocID="{B5AFA16D-59B4-4302-98B6-4FBA04C00A38}" presName="parentText" presStyleLbl="node1" presStyleIdx="2" presStyleCnt="4">
        <dgm:presLayoutVars>
          <dgm:chMax val="0"/>
          <dgm:bulletEnabled val="1"/>
        </dgm:presLayoutVars>
      </dgm:prSet>
      <dgm:spPr/>
    </dgm:pt>
    <dgm:pt modelId="{9EC6F0A3-4015-481E-AB83-E564E6098963}" type="pres">
      <dgm:prSet presAssocID="{4C541B67-DE22-43A4-85D8-78539264B1D4}" presName="spacer" presStyleCnt="0"/>
      <dgm:spPr/>
    </dgm:pt>
    <dgm:pt modelId="{8D8216E9-535B-47FD-882F-A54E77ABD04D}" type="pres">
      <dgm:prSet presAssocID="{9FC9FDD4-AAF2-436A-A9DF-9BFCA3CB609C}" presName="parentText" presStyleLbl="node1" presStyleIdx="3" presStyleCnt="4">
        <dgm:presLayoutVars>
          <dgm:chMax val="0"/>
          <dgm:bulletEnabled val="1"/>
        </dgm:presLayoutVars>
      </dgm:prSet>
      <dgm:spPr/>
    </dgm:pt>
  </dgm:ptLst>
  <dgm:cxnLst>
    <dgm:cxn modelId="{651BF005-3DC6-4257-A451-E4AE56AA0765}" srcId="{E7F3D375-1726-44E5-98D6-9C9E1F0C483F}" destId="{33121604-4116-4F72-90B8-365EF8968891}" srcOrd="0" destOrd="0" parTransId="{0E823F0A-126F-4732-B2B5-071C5E737947}" sibTransId="{4A77DA5B-6678-43FA-86F3-90DF8527BBD3}"/>
    <dgm:cxn modelId="{227DDF0A-5FC0-4B58-90B9-A2AAAA61DC55}" type="presOf" srcId="{9FC9FDD4-AAF2-436A-A9DF-9BFCA3CB609C}" destId="{8D8216E9-535B-47FD-882F-A54E77ABD04D}" srcOrd="0" destOrd="0" presId="urn:microsoft.com/office/officeart/2005/8/layout/vList2"/>
    <dgm:cxn modelId="{047F5421-9F06-4188-9B02-E4C50F360DEA}" type="presOf" srcId="{17C9BF28-C8C1-4BD5-80E3-A05E5FAC47B6}" destId="{D205EA33-31B9-43EA-9F73-6949C2321DCD}" srcOrd="0" destOrd="0" presId="urn:microsoft.com/office/officeart/2005/8/layout/vList2"/>
    <dgm:cxn modelId="{302FDF3B-6232-48CB-A659-4AD26ED41EA4}" srcId="{E7F3D375-1726-44E5-98D6-9C9E1F0C483F}" destId="{B5AFA16D-59B4-4302-98B6-4FBA04C00A38}" srcOrd="2" destOrd="0" parTransId="{47197DB5-3422-41CB-B8A0-1067D93498BB}" sibTransId="{4C541B67-DE22-43A4-85D8-78539264B1D4}"/>
    <dgm:cxn modelId="{8EBE9F84-41B4-4AA1-9BF2-52D62DBE60F3}" type="presOf" srcId="{B5AFA16D-59B4-4302-98B6-4FBA04C00A38}" destId="{F5791B91-1AF9-40E5-AB37-F903D50F1238}" srcOrd="0" destOrd="0" presId="urn:microsoft.com/office/officeart/2005/8/layout/vList2"/>
    <dgm:cxn modelId="{836EB9B4-1D16-4CD1-B6E1-A2AF4B4A9FF1}" type="presOf" srcId="{33121604-4116-4F72-90B8-365EF8968891}" destId="{520BECB9-6A0C-4B2C-9DB4-778EBDD3165B}" srcOrd="0" destOrd="0" presId="urn:microsoft.com/office/officeart/2005/8/layout/vList2"/>
    <dgm:cxn modelId="{93F6EFE0-84C5-4B71-B256-A4DA30438B8A}" srcId="{E7F3D375-1726-44E5-98D6-9C9E1F0C483F}" destId="{17C9BF28-C8C1-4BD5-80E3-A05E5FAC47B6}" srcOrd="1" destOrd="0" parTransId="{6A8F90F2-253F-48A1-AD6D-75F0D3742703}" sibTransId="{76EDB217-2118-47A3-A78D-B6E1F822F7E6}"/>
    <dgm:cxn modelId="{6529DCE2-56CB-4415-B6C8-3800BDD6E83A}" srcId="{E7F3D375-1726-44E5-98D6-9C9E1F0C483F}" destId="{9FC9FDD4-AAF2-436A-A9DF-9BFCA3CB609C}" srcOrd="3" destOrd="0" parTransId="{21580EDC-1984-4B26-A941-58D59B827A0A}" sibTransId="{693FD080-4E3F-40A3-B372-E70528EAAEAD}"/>
    <dgm:cxn modelId="{287990F3-EF5C-4090-B55D-B4988D3F26D6}" type="presOf" srcId="{E7F3D375-1726-44E5-98D6-9C9E1F0C483F}" destId="{7430DF5D-1657-4740-BA54-CEA8D3E814BA}" srcOrd="0" destOrd="0" presId="urn:microsoft.com/office/officeart/2005/8/layout/vList2"/>
    <dgm:cxn modelId="{5EC6DB2E-7FAF-43EE-9026-9084D269D2E6}" type="presParOf" srcId="{7430DF5D-1657-4740-BA54-CEA8D3E814BA}" destId="{520BECB9-6A0C-4B2C-9DB4-778EBDD3165B}" srcOrd="0" destOrd="0" presId="urn:microsoft.com/office/officeart/2005/8/layout/vList2"/>
    <dgm:cxn modelId="{4F7D3714-4F0F-4BB7-8DF0-B3FB2C98464C}" type="presParOf" srcId="{7430DF5D-1657-4740-BA54-CEA8D3E814BA}" destId="{5F0BC0E2-8270-4CEE-974B-18161EE83569}" srcOrd="1" destOrd="0" presId="urn:microsoft.com/office/officeart/2005/8/layout/vList2"/>
    <dgm:cxn modelId="{CED26AAE-F97D-4C06-9CF9-3360FFF6F63A}" type="presParOf" srcId="{7430DF5D-1657-4740-BA54-CEA8D3E814BA}" destId="{D205EA33-31B9-43EA-9F73-6949C2321DCD}" srcOrd="2" destOrd="0" presId="urn:microsoft.com/office/officeart/2005/8/layout/vList2"/>
    <dgm:cxn modelId="{FFE78784-5F2E-47AE-BE27-C45193279274}" type="presParOf" srcId="{7430DF5D-1657-4740-BA54-CEA8D3E814BA}" destId="{5D3C2EBF-C806-404F-8435-CF5C5C281C5A}" srcOrd="3" destOrd="0" presId="urn:microsoft.com/office/officeart/2005/8/layout/vList2"/>
    <dgm:cxn modelId="{66794589-C48E-4BBB-8CB7-C006B3FF67F7}" type="presParOf" srcId="{7430DF5D-1657-4740-BA54-CEA8D3E814BA}" destId="{F5791B91-1AF9-40E5-AB37-F903D50F1238}" srcOrd="4" destOrd="0" presId="urn:microsoft.com/office/officeart/2005/8/layout/vList2"/>
    <dgm:cxn modelId="{868297AF-6A36-414C-B539-A0F95CCBD900}" type="presParOf" srcId="{7430DF5D-1657-4740-BA54-CEA8D3E814BA}" destId="{9EC6F0A3-4015-481E-AB83-E564E6098963}" srcOrd="5" destOrd="0" presId="urn:microsoft.com/office/officeart/2005/8/layout/vList2"/>
    <dgm:cxn modelId="{9E2E8C21-CAA1-479A-A187-422E2641287A}" type="presParOf" srcId="{7430DF5D-1657-4740-BA54-CEA8D3E814BA}" destId="{8D8216E9-535B-47FD-882F-A54E77ABD04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CD6AEA-3D24-455C-B170-645CDDA96C35}"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9D890B41-26C8-48D1-BF0D-4F9E67602E74}">
      <dgm:prSet/>
      <dgm:spPr/>
      <dgm:t>
        <a:bodyPr/>
        <a:lstStyle/>
        <a:p>
          <a:r>
            <a:rPr lang="en-US"/>
            <a:t>Remove some obstacles for them</a:t>
          </a:r>
        </a:p>
      </dgm:t>
    </dgm:pt>
    <dgm:pt modelId="{F4276D53-7C93-407A-AE2B-D195D36E7701}" type="parTrans" cxnId="{19F88862-CF64-4EC6-97C7-16224849D548}">
      <dgm:prSet/>
      <dgm:spPr/>
      <dgm:t>
        <a:bodyPr/>
        <a:lstStyle/>
        <a:p>
          <a:endParaRPr lang="en-US"/>
        </a:p>
      </dgm:t>
    </dgm:pt>
    <dgm:pt modelId="{6552F0DF-2BAB-467B-9D60-0B2AB6FDC86E}" type="sibTrans" cxnId="{19F88862-CF64-4EC6-97C7-16224849D548}">
      <dgm:prSet phldrT="01" phldr="0"/>
      <dgm:spPr/>
      <dgm:t>
        <a:bodyPr/>
        <a:lstStyle/>
        <a:p>
          <a:r>
            <a:rPr lang="en-US"/>
            <a:t>01</a:t>
          </a:r>
        </a:p>
      </dgm:t>
    </dgm:pt>
    <dgm:pt modelId="{F1E8AAF8-AB8F-44FE-BE37-1AA7134C1B41}">
      <dgm:prSet/>
      <dgm:spPr/>
      <dgm:t>
        <a:bodyPr/>
        <a:lstStyle/>
        <a:p>
          <a:r>
            <a:rPr lang="en-US" dirty="0"/>
            <a:t>Focus on research and actions</a:t>
          </a:r>
        </a:p>
      </dgm:t>
    </dgm:pt>
    <dgm:pt modelId="{B3E048EF-3C43-4C10-BD4A-FA7E020ECFA1}" type="parTrans" cxnId="{0F70F3EB-B472-461D-A9D2-B8426CFC57BC}">
      <dgm:prSet/>
      <dgm:spPr/>
      <dgm:t>
        <a:bodyPr/>
        <a:lstStyle/>
        <a:p>
          <a:endParaRPr lang="en-US"/>
        </a:p>
      </dgm:t>
    </dgm:pt>
    <dgm:pt modelId="{55D360F9-AEF8-4CC8-8AC1-11A3524CBD80}" type="sibTrans" cxnId="{0F70F3EB-B472-461D-A9D2-B8426CFC57BC}">
      <dgm:prSet phldrT="02" phldr="0"/>
      <dgm:spPr/>
      <dgm:t>
        <a:bodyPr/>
        <a:lstStyle/>
        <a:p>
          <a:r>
            <a:rPr lang="en-US"/>
            <a:t>02</a:t>
          </a:r>
        </a:p>
      </dgm:t>
    </dgm:pt>
    <dgm:pt modelId="{E0A369D2-1017-483F-B3EE-0B80A54617C4}">
      <dgm:prSet/>
      <dgm:spPr/>
      <dgm:t>
        <a:bodyPr/>
        <a:lstStyle/>
        <a:p>
          <a:r>
            <a:rPr lang="en-US"/>
            <a:t>Less worry about the grades</a:t>
          </a:r>
        </a:p>
      </dgm:t>
    </dgm:pt>
    <dgm:pt modelId="{74D6BAF3-6344-4B19-83BE-A1E541EC298F}" type="parTrans" cxnId="{34384D4B-9C6A-47CA-9E58-E93755A6C2CC}">
      <dgm:prSet/>
      <dgm:spPr/>
      <dgm:t>
        <a:bodyPr/>
        <a:lstStyle/>
        <a:p>
          <a:endParaRPr lang="en-US"/>
        </a:p>
      </dgm:t>
    </dgm:pt>
    <dgm:pt modelId="{6D3F049A-6FA8-4863-8646-BBD5414F144F}" type="sibTrans" cxnId="{34384D4B-9C6A-47CA-9E58-E93755A6C2CC}">
      <dgm:prSet phldrT="03" phldr="0"/>
      <dgm:spPr/>
      <dgm:t>
        <a:bodyPr/>
        <a:lstStyle/>
        <a:p>
          <a:r>
            <a:rPr lang="en-US"/>
            <a:t>03</a:t>
          </a:r>
        </a:p>
      </dgm:t>
    </dgm:pt>
    <dgm:pt modelId="{F218ADA6-570A-4A56-AE7A-73A47AD818FA}">
      <dgm:prSet/>
      <dgm:spPr/>
      <dgm:t>
        <a:bodyPr/>
        <a:lstStyle/>
        <a:p>
          <a:r>
            <a:rPr lang="en-US"/>
            <a:t>Learn how to use AI to assist them in conducting a project</a:t>
          </a:r>
        </a:p>
      </dgm:t>
    </dgm:pt>
    <dgm:pt modelId="{32B14912-4652-47AD-97D9-9CB092436D3A}" type="parTrans" cxnId="{154B1F7A-A45E-43E9-A393-9BAAC4E8E62A}">
      <dgm:prSet/>
      <dgm:spPr/>
      <dgm:t>
        <a:bodyPr/>
        <a:lstStyle/>
        <a:p>
          <a:endParaRPr lang="en-US"/>
        </a:p>
      </dgm:t>
    </dgm:pt>
    <dgm:pt modelId="{70223EC0-B757-4FAE-A70E-76308B42BE1C}" type="sibTrans" cxnId="{154B1F7A-A45E-43E9-A393-9BAAC4E8E62A}">
      <dgm:prSet phldrT="04" phldr="0"/>
      <dgm:spPr/>
      <dgm:t>
        <a:bodyPr/>
        <a:lstStyle/>
        <a:p>
          <a:r>
            <a:rPr lang="en-US"/>
            <a:t>04</a:t>
          </a:r>
        </a:p>
      </dgm:t>
    </dgm:pt>
    <dgm:pt modelId="{179F571F-A369-4228-BB30-72CE1DC7AB4F}" type="pres">
      <dgm:prSet presAssocID="{3CCD6AEA-3D24-455C-B170-645CDDA96C35}" presName="Name0" presStyleCnt="0">
        <dgm:presLayoutVars>
          <dgm:animLvl val="lvl"/>
          <dgm:resizeHandles val="exact"/>
        </dgm:presLayoutVars>
      </dgm:prSet>
      <dgm:spPr/>
    </dgm:pt>
    <dgm:pt modelId="{2E820083-CBC0-4DCB-9515-28DD0D1ECC54}" type="pres">
      <dgm:prSet presAssocID="{9D890B41-26C8-48D1-BF0D-4F9E67602E74}" presName="compositeNode" presStyleCnt="0">
        <dgm:presLayoutVars>
          <dgm:bulletEnabled val="1"/>
        </dgm:presLayoutVars>
      </dgm:prSet>
      <dgm:spPr/>
    </dgm:pt>
    <dgm:pt modelId="{AD804375-5453-47A7-A28F-F06F6D0D9128}" type="pres">
      <dgm:prSet presAssocID="{9D890B41-26C8-48D1-BF0D-4F9E67602E74}" presName="bgRect" presStyleLbl="alignNode1" presStyleIdx="0" presStyleCnt="4"/>
      <dgm:spPr/>
    </dgm:pt>
    <dgm:pt modelId="{B7C1F633-6C11-4A85-BC21-1A54942D94BB}" type="pres">
      <dgm:prSet presAssocID="{6552F0DF-2BAB-467B-9D60-0B2AB6FDC86E}" presName="sibTransNodeRect" presStyleLbl="alignNode1" presStyleIdx="0" presStyleCnt="4">
        <dgm:presLayoutVars>
          <dgm:chMax val="0"/>
          <dgm:bulletEnabled val="1"/>
        </dgm:presLayoutVars>
      </dgm:prSet>
      <dgm:spPr/>
    </dgm:pt>
    <dgm:pt modelId="{027B2A4A-DF2A-4A4D-9978-E79F113AF87D}" type="pres">
      <dgm:prSet presAssocID="{9D890B41-26C8-48D1-BF0D-4F9E67602E74}" presName="nodeRect" presStyleLbl="alignNode1" presStyleIdx="0" presStyleCnt="4">
        <dgm:presLayoutVars>
          <dgm:bulletEnabled val="1"/>
        </dgm:presLayoutVars>
      </dgm:prSet>
      <dgm:spPr/>
    </dgm:pt>
    <dgm:pt modelId="{5B21F65F-2365-4305-9F47-95E0C592A909}" type="pres">
      <dgm:prSet presAssocID="{6552F0DF-2BAB-467B-9D60-0B2AB6FDC86E}" presName="sibTrans" presStyleCnt="0"/>
      <dgm:spPr/>
    </dgm:pt>
    <dgm:pt modelId="{AD4C9A0E-E234-486C-A6A6-3B736FF5D480}" type="pres">
      <dgm:prSet presAssocID="{F1E8AAF8-AB8F-44FE-BE37-1AA7134C1B41}" presName="compositeNode" presStyleCnt="0">
        <dgm:presLayoutVars>
          <dgm:bulletEnabled val="1"/>
        </dgm:presLayoutVars>
      </dgm:prSet>
      <dgm:spPr/>
    </dgm:pt>
    <dgm:pt modelId="{026C1C4D-2D74-4A37-8314-46116C122377}" type="pres">
      <dgm:prSet presAssocID="{F1E8AAF8-AB8F-44FE-BE37-1AA7134C1B41}" presName="bgRect" presStyleLbl="alignNode1" presStyleIdx="1" presStyleCnt="4"/>
      <dgm:spPr/>
    </dgm:pt>
    <dgm:pt modelId="{33DF1917-2309-4A9B-81C0-E963EF39981A}" type="pres">
      <dgm:prSet presAssocID="{55D360F9-AEF8-4CC8-8AC1-11A3524CBD80}" presName="sibTransNodeRect" presStyleLbl="alignNode1" presStyleIdx="1" presStyleCnt="4">
        <dgm:presLayoutVars>
          <dgm:chMax val="0"/>
          <dgm:bulletEnabled val="1"/>
        </dgm:presLayoutVars>
      </dgm:prSet>
      <dgm:spPr/>
    </dgm:pt>
    <dgm:pt modelId="{41062BDB-5520-444F-89B2-F16EC053E4CB}" type="pres">
      <dgm:prSet presAssocID="{F1E8AAF8-AB8F-44FE-BE37-1AA7134C1B41}" presName="nodeRect" presStyleLbl="alignNode1" presStyleIdx="1" presStyleCnt="4">
        <dgm:presLayoutVars>
          <dgm:bulletEnabled val="1"/>
        </dgm:presLayoutVars>
      </dgm:prSet>
      <dgm:spPr/>
    </dgm:pt>
    <dgm:pt modelId="{F90D79B3-3A6B-45CA-A0E6-637A2D72BF74}" type="pres">
      <dgm:prSet presAssocID="{55D360F9-AEF8-4CC8-8AC1-11A3524CBD80}" presName="sibTrans" presStyleCnt="0"/>
      <dgm:spPr/>
    </dgm:pt>
    <dgm:pt modelId="{B2757374-AC1E-464F-92B0-056C61629BCF}" type="pres">
      <dgm:prSet presAssocID="{E0A369D2-1017-483F-B3EE-0B80A54617C4}" presName="compositeNode" presStyleCnt="0">
        <dgm:presLayoutVars>
          <dgm:bulletEnabled val="1"/>
        </dgm:presLayoutVars>
      </dgm:prSet>
      <dgm:spPr/>
    </dgm:pt>
    <dgm:pt modelId="{15979047-27F0-4379-878F-C724B5A6F4EB}" type="pres">
      <dgm:prSet presAssocID="{E0A369D2-1017-483F-B3EE-0B80A54617C4}" presName="bgRect" presStyleLbl="alignNode1" presStyleIdx="2" presStyleCnt="4"/>
      <dgm:spPr/>
    </dgm:pt>
    <dgm:pt modelId="{FC97CA55-676F-499A-ABF4-562CC6386108}" type="pres">
      <dgm:prSet presAssocID="{6D3F049A-6FA8-4863-8646-BBD5414F144F}" presName="sibTransNodeRect" presStyleLbl="alignNode1" presStyleIdx="2" presStyleCnt="4">
        <dgm:presLayoutVars>
          <dgm:chMax val="0"/>
          <dgm:bulletEnabled val="1"/>
        </dgm:presLayoutVars>
      </dgm:prSet>
      <dgm:spPr/>
    </dgm:pt>
    <dgm:pt modelId="{ADDEC1D3-6E3D-4D29-ADFE-1C3E67FBA74D}" type="pres">
      <dgm:prSet presAssocID="{E0A369D2-1017-483F-B3EE-0B80A54617C4}" presName="nodeRect" presStyleLbl="alignNode1" presStyleIdx="2" presStyleCnt="4">
        <dgm:presLayoutVars>
          <dgm:bulletEnabled val="1"/>
        </dgm:presLayoutVars>
      </dgm:prSet>
      <dgm:spPr/>
    </dgm:pt>
    <dgm:pt modelId="{0E3C73A0-7AD6-470C-B8EB-677C9ADD90E2}" type="pres">
      <dgm:prSet presAssocID="{6D3F049A-6FA8-4863-8646-BBD5414F144F}" presName="sibTrans" presStyleCnt="0"/>
      <dgm:spPr/>
    </dgm:pt>
    <dgm:pt modelId="{8DA58A16-1C68-46A5-8A69-2B440037A8B2}" type="pres">
      <dgm:prSet presAssocID="{F218ADA6-570A-4A56-AE7A-73A47AD818FA}" presName="compositeNode" presStyleCnt="0">
        <dgm:presLayoutVars>
          <dgm:bulletEnabled val="1"/>
        </dgm:presLayoutVars>
      </dgm:prSet>
      <dgm:spPr/>
    </dgm:pt>
    <dgm:pt modelId="{847C53B3-CBF9-48D0-8835-805613EFD9A0}" type="pres">
      <dgm:prSet presAssocID="{F218ADA6-570A-4A56-AE7A-73A47AD818FA}" presName="bgRect" presStyleLbl="alignNode1" presStyleIdx="3" presStyleCnt="4"/>
      <dgm:spPr/>
    </dgm:pt>
    <dgm:pt modelId="{FFEDCF5B-F24B-49EC-9E5F-1E3070DE5C5B}" type="pres">
      <dgm:prSet presAssocID="{70223EC0-B757-4FAE-A70E-76308B42BE1C}" presName="sibTransNodeRect" presStyleLbl="alignNode1" presStyleIdx="3" presStyleCnt="4">
        <dgm:presLayoutVars>
          <dgm:chMax val="0"/>
          <dgm:bulletEnabled val="1"/>
        </dgm:presLayoutVars>
      </dgm:prSet>
      <dgm:spPr/>
    </dgm:pt>
    <dgm:pt modelId="{41FAB5DB-01CF-499F-BF8E-A4B7304FE1D6}" type="pres">
      <dgm:prSet presAssocID="{F218ADA6-570A-4A56-AE7A-73A47AD818FA}" presName="nodeRect" presStyleLbl="alignNode1" presStyleIdx="3" presStyleCnt="4">
        <dgm:presLayoutVars>
          <dgm:bulletEnabled val="1"/>
        </dgm:presLayoutVars>
      </dgm:prSet>
      <dgm:spPr/>
    </dgm:pt>
  </dgm:ptLst>
  <dgm:cxnLst>
    <dgm:cxn modelId="{F3D28D02-39B7-4702-B166-D66AAF0A8AC4}" type="presOf" srcId="{F1E8AAF8-AB8F-44FE-BE37-1AA7134C1B41}" destId="{41062BDB-5520-444F-89B2-F16EC053E4CB}" srcOrd="1" destOrd="0" presId="urn:microsoft.com/office/officeart/2016/7/layout/LinearBlockProcessNumbered"/>
    <dgm:cxn modelId="{98F01B3C-1579-4B87-947A-658B1F95F0A4}" type="presOf" srcId="{E0A369D2-1017-483F-B3EE-0B80A54617C4}" destId="{ADDEC1D3-6E3D-4D29-ADFE-1C3E67FBA74D}" srcOrd="1" destOrd="0" presId="urn:microsoft.com/office/officeart/2016/7/layout/LinearBlockProcessNumbered"/>
    <dgm:cxn modelId="{19F88862-CF64-4EC6-97C7-16224849D548}" srcId="{3CCD6AEA-3D24-455C-B170-645CDDA96C35}" destId="{9D890B41-26C8-48D1-BF0D-4F9E67602E74}" srcOrd="0" destOrd="0" parTransId="{F4276D53-7C93-407A-AE2B-D195D36E7701}" sibTransId="{6552F0DF-2BAB-467B-9D60-0B2AB6FDC86E}"/>
    <dgm:cxn modelId="{34384D4B-9C6A-47CA-9E58-E93755A6C2CC}" srcId="{3CCD6AEA-3D24-455C-B170-645CDDA96C35}" destId="{E0A369D2-1017-483F-B3EE-0B80A54617C4}" srcOrd="2" destOrd="0" parTransId="{74D6BAF3-6344-4B19-83BE-A1E541EC298F}" sibTransId="{6D3F049A-6FA8-4863-8646-BBD5414F144F}"/>
    <dgm:cxn modelId="{BDE26F77-7DA0-4688-AB70-EA125EC75DCD}" type="presOf" srcId="{F1E8AAF8-AB8F-44FE-BE37-1AA7134C1B41}" destId="{026C1C4D-2D74-4A37-8314-46116C122377}" srcOrd="0" destOrd="0" presId="urn:microsoft.com/office/officeart/2016/7/layout/LinearBlockProcessNumbered"/>
    <dgm:cxn modelId="{154B1F7A-A45E-43E9-A393-9BAAC4E8E62A}" srcId="{3CCD6AEA-3D24-455C-B170-645CDDA96C35}" destId="{F218ADA6-570A-4A56-AE7A-73A47AD818FA}" srcOrd="3" destOrd="0" parTransId="{32B14912-4652-47AD-97D9-9CB092436D3A}" sibTransId="{70223EC0-B757-4FAE-A70E-76308B42BE1C}"/>
    <dgm:cxn modelId="{9FF1BA8F-B655-470C-ACEC-DD71D6D86630}" type="presOf" srcId="{F218ADA6-570A-4A56-AE7A-73A47AD818FA}" destId="{847C53B3-CBF9-48D0-8835-805613EFD9A0}" srcOrd="0" destOrd="0" presId="urn:microsoft.com/office/officeart/2016/7/layout/LinearBlockProcessNumbered"/>
    <dgm:cxn modelId="{6CFC2097-EEEF-4B19-84EF-84BCD1AFF70A}" type="presOf" srcId="{6552F0DF-2BAB-467B-9D60-0B2AB6FDC86E}" destId="{B7C1F633-6C11-4A85-BC21-1A54942D94BB}" srcOrd="0" destOrd="0" presId="urn:microsoft.com/office/officeart/2016/7/layout/LinearBlockProcessNumbered"/>
    <dgm:cxn modelId="{198A9DA2-D463-4F79-8FA1-C0375C572161}" type="presOf" srcId="{E0A369D2-1017-483F-B3EE-0B80A54617C4}" destId="{15979047-27F0-4379-878F-C724B5A6F4EB}" srcOrd="0" destOrd="0" presId="urn:microsoft.com/office/officeart/2016/7/layout/LinearBlockProcessNumbered"/>
    <dgm:cxn modelId="{294AF7A5-8B40-4C6A-B8E5-BA8D6EA21638}" type="presOf" srcId="{3CCD6AEA-3D24-455C-B170-645CDDA96C35}" destId="{179F571F-A369-4228-BB30-72CE1DC7AB4F}" srcOrd="0" destOrd="0" presId="urn:microsoft.com/office/officeart/2016/7/layout/LinearBlockProcessNumbered"/>
    <dgm:cxn modelId="{438B13B6-CE34-45BF-857F-6FEF355E3777}" type="presOf" srcId="{55D360F9-AEF8-4CC8-8AC1-11A3524CBD80}" destId="{33DF1917-2309-4A9B-81C0-E963EF39981A}" srcOrd="0" destOrd="0" presId="urn:microsoft.com/office/officeart/2016/7/layout/LinearBlockProcessNumbered"/>
    <dgm:cxn modelId="{F265D2C2-E964-4877-BFD5-989B365C56DA}" type="presOf" srcId="{9D890B41-26C8-48D1-BF0D-4F9E67602E74}" destId="{AD804375-5453-47A7-A28F-F06F6D0D9128}" srcOrd="0" destOrd="0" presId="urn:microsoft.com/office/officeart/2016/7/layout/LinearBlockProcessNumbered"/>
    <dgm:cxn modelId="{B34EEBDF-F4F2-42A5-91A5-01B83B8E73FC}" type="presOf" srcId="{F218ADA6-570A-4A56-AE7A-73A47AD818FA}" destId="{41FAB5DB-01CF-499F-BF8E-A4B7304FE1D6}" srcOrd="1" destOrd="0" presId="urn:microsoft.com/office/officeart/2016/7/layout/LinearBlockProcessNumbered"/>
    <dgm:cxn modelId="{29C39EEB-9AE2-4FCC-8B58-538320A600DE}" type="presOf" srcId="{70223EC0-B757-4FAE-A70E-76308B42BE1C}" destId="{FFEDCF5B-F24B-49EC-9E5F-1E3070DE5C5B}" srcOrd="0" destOrd="0" presId="urn:microsoft.com/office/officeart/2016/7/layout/LinearBlockProcessNumbered"/>
    <dgm:cxn modelId="{0F70F3EB-B472-461D-A9D2-B8426CFC57BC}" srcId="{3CCD6AEA-3D24-455C-B170-645CDDA96C35}" destId="{F1E8AAF8-AB8F-44FE-BE37-1AA7134C1B41}" srcOrd="1" destOrd="0" parTransId="{B3E048EF-3C43-4C10-BD4A-FA7E020ECFA1}" sibTransId="{55D360F9-AEF8-4CC8-8AC1-11A3524CBD80}"/>
    <dgm:cxn modelId="{267D92ED-145D-4024-B946-9C884633E0C0}" type="presOf" srcId="{9D890B41-26C8-48D1-BF0D-4F9E67602E74}" destId="{027B2A4A-DF2A-4A4D-9978-E79F113AF87D}" srcOrd="1" destOrd="0" presId="urn:microsoft.com/office/officeart/2016/7/layout/LinearBlockProcessNumbered"/>
    <dgm:cxn modelId="{7A9F8BF4-C485-4F85-9C7C-338E47E29C1B}" type="presOf" srcId="{6D3F049A-6FA8-4863-8646-BBD5414F144F}" destId="{FC97CA55-676F-499A-ABF4-562CC6386108}" srcOrd="0" destOrd="0" presId="urn:microsoft.com/office/officeart/2016/7/layout/LinearBlockProcessNumbered"/>
    <dgm:cxn modelId="{862F3D04-A8CF-4280-ACE8-103D1CE554A8}" type="presParOf" srcId="{179F571F-A369-4228-BB30-72CE1DC7AB4F}" destId="{2E820083-CBC0-4DCB-9515-28DD0D1ECC54}" srcOrd="0" destOrd="0" presId="urn:microsoft.com/office/officeart/2016/7/layout/LinearBlockProcessNumbered"/>
    <dgm:cxn modelId="{F0F4D033-6189-4947-82A2-CB7B752C5C70}" type="presParOf" srcId="{2E820083-CBC0-4DCB-9515-28DD0D1ECC54}" destId="{AD804375-5453-47A7-A28F-F06F6D0D9128}" srcOrd="0" destOrd="0" presId="urn:microsoft.com/office/officeart/2016/7/layout/LinearBlockProcessNumbered"/>
    <dgm:cxn modelId="{DF128C58-E679-4968-982E-70B3BF975D6A}" type="presParOf" srcId="{2E820083-CBC0-4DCB-9515-28DD0D1ECC54}" destId="{B7C1F633-6C11-4A85-BC21-1A54942D94BB}" srcOrd="1" destOrd="0" presId="urn:microsoft.com/office/officeart/2016/7/layout/LinearBlockProcessNumbered"/>
    <dgm:cxn modelId="{096AA86F-AE6F-4675-A987-5E42CE0C111A}" type="presParOf" srcId="{2E820083-CBC0-4DCB-9515-28DD0D1ECC54}" destId="{027B2A4A-DF2A-4A4D-9978-E79F113AF87D}" srcOrd="2" destOrd="0" presId="urn:microsoft.com/office/officeart/2016/7/layout/LinearBlockProcessNumbered"/>
    <dgm:cxn modelId="{EFFBBC6E-7413-421A-ACB6-DA28B3CD8B73}" type="presParOf" srcId="{179F571F-A369-4228-BB30-72CE1DC7AB4F}" destId="{5B21F65F-2365-4305-9F47-95E0C592A909}" srcOrd="1" destOrd="0" presId="urn:microsoft.com/office/officeart/2016/7/layout/LinearBlockProcessNumbered"/>
    <dgm:cxn modelId="{90E318C2-3FB4-4ECC-A74B-9A8B6A52F5B9}" type="presParOf" srcId="{179F571F-A369-4228-BB30-72CE1DC7AB4F}" destId="{AD4C9A0E-E234-486C-A6A6-3B736FF5D480}" srcOrd="2" destOrd="0" presId="urn:microsoft.com/office/officeart/2016/7/layout/LinearBlockProcessNumbered"/>
    <dgm:cxn modelId="{B130E109-97CA-46BD-8003-9C786E263E97}" type="presParOf" srcId="{AD4C9A0E-E234-486C-A6A6-3B736FF5D480}" destId="{026C1C4D-2D74-4A37-8314-46116C122377}" srcOrd="0" destOrd="0" presId="urn:microsoft.com/office/officeart/2016/7/layout/LinearBlockProcessNumbered"/>
    <dgm:cxn modelId="{8B04CB6F-0913-4FB0-965E-3E31C8F011D2}" type="presParOf" srcId="{AD4C9A0E-E234-486C-A6A6-3B736FF5D480}" destId="{33DF1917-2309-4A9B-81C0-E963EF39981A}" srcOrd="1" destOrd="0" presId="urn:microsoft.com/office/officeart/2016/7/layout/LinearBlockProcessNumbered"/>
    <dgm:cxn modelId="{CD3EFC99-AAF6-48E6-BB9E-EE46ED30F513}" type="presParOf" srcId="{AD4C9A0E-E234-486C-A6A6-3B736FF5D480}" destId="{41062BDB-5520-444F-89B2-F16EC053E4CB}" srcOrd="2" destOrd="0" presId="urn:microsoft.com/office/officeart/2016/7/layout/LinearBlockProcessNumbered"/>
    <dgm:cxn modelId="{07511BBE-5207-4AB5-949A-8561B6844EB7}" type="presParOf" srcId="{179F571F-A369-4228-BB30-72CE1DC7AB4F}" destId="{F90D79B3-3A6B-45CA-A0E6-637A2D72BF74}" srcOrd="3" destOrd="0" presId="urn:microsoft.com/office/officeart/2016/7/layout/LinearBlockProcessNumbered"/>
    <dgm:cxn modelId="{20A47FEE-CA3B-42C1-AE91-91054F4DD610}" type="presParOf" srcId="{179F571F-A369-4228-BB30-72CE1DC7AB4F}" destId="{B2757374-AC1E-464F-92B0-056C61629BCF}" srcOrd="4" destOrd="0" presId="urn:microsoft.com/office/officeart/2016/7/layout/LinearBlockProcessNumbered"/>
    <dgm:cxn modelId="{86DF7B5E-465C-475F-AB4A-2E8CF5CBF802}" type="presParOf" srcId="{B2757374-AC1E-464F-92B0-056C61629BCF}" destId="{15979047-27F0-4379-878F-C724B5A6F4EB}" srcOrd="0" destOrd="0" presId="urn:microsoft.com/office/officeart/2016/7/layout/LinearBlockProcessNumbered"/>
    <dgm:cxn modelId="{9718EF11-76DE-4BAB-AFC1-E0494FCC4100}" type="presParOf" srcId="{B2757374-AC1E-464F-92B0-056C61629BCF}" destId="{FC97CA55-676F-499A-ABF4-562CC6386108}" srcOrd="1" destOrd="0" presId="urn:microsoft.com/office/officeart/2016/7/layout/LinearBlockProcessNumbered"/>
    <dgm:cxn modelId="{86B0F812-D8CD-46C3-BF5E-5199500C0EA8}" type="presParOf" srcId="{B2757374-AC1E-464F-92B0-056C61629BCF}" destId="{ADDEC1D3-6E3D-4D29-ADFE-1C3E67FBA74D}" srcOrd="2" destOrd="0" presId="urn:microsoft.com/office/officeart/2016/7/layout/LinearBlockProcessNumbered"/>
    <dgm:cxn modelId="{9E9653E4-4EA7-4C85-A318-95AF0400FBD4}" type="presParOf" srcId="{179F571F-A369-4228-BB30-72CE1DC7AB4F}" destId="{0E3C73A0-7AD6-470C-B8EB-677C9ADD90E2}" srcOrd="5" destOrd="0" presId="urn:microsoft.com/office/officeart/2016/7/layout/LinearBlockProcessNumbered"/>
    <dgm:cxn modelId="{9A01D796-9D70-4A59-9DF0-C2F1E59B9363}" type="presParOf" srcId="{179F571F-A369-4228-BB30-72CE1DC7AB4F}" destId="{8DA58A16-1C68-46A5-8A69-2B440037A8B2}" srcOrd="6" destOrd="0" presId="urn:microsoft.com/office/officeart/2016/7/layout/LinearBlockProcessNumbered"/>
    <dgm:cxn modelId="{AB2993D1-2162-441C-91B3-36818AAE8E72}" type="presParOf" srcId="{8DA58A16-1C68-46A5-8A69-2B440037A8B2}" destId="{847C53B3-CBF9-48D0-8835-805613EFD9A0}" srcOrd="0" destOrd="0" presId="urn:microsoft.com/office/officeart/2016/7/layout/LinearBlockProcessNumbered"/>
    <dgm:cxn modelId="{63001343-4698-4879-9132-AF49991EF1F5}" type="presParOf" srcId="{8DA58A16-1C68-46A5-8A69-2B440037A8B2}" destId="{FFEDCF5B-F24B-49EC-9E5F-1E3070DE5C5B}" srcOrd="1" destOrd="0" presId="urn:microsoft.com/office/officeart/2016/7/layout/LinearBlockProcessNumbered"/>
    <dgm:cxn modelId="{80D561F2-99AF-4667-A792-7FF61857205B}" type="presParOf" srcId="{8DA58A16-1C68-46A5-8A69-2B440037A8B2}" destId="{41FAB5DB-01CF-499F-BF8E-A4B7304FE1D6}" srcOrd="2" destOrd="0" presId="urn:microsoft.com/office/officeart/2016/7/layout/LinearBlock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44DD-D05C-4181-9453-23A99C545517}">
      <dsp:nvSpPr>
        <dsp:cNvPr id="0" name=""/>
        <dsp:cNvSpPr/>
      </dsp:nvSpPr>
      <dsp:spPr>
        <a:xfrm>
          <a:off x="0" y="402792"/>
          <a:ext cx="7003777"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53CBF0-5465-4780-900C-893ADF1605AC}">
      <dsp:nvSpPr>
        <dsp:cNvPr id="0" name=""/>
        <dsp:cNvSpPr/>
      </dsp:nvSpPr>
      <dsp:spPr>
        <a:xfrm>
          <a:off x="350188" y="19032"/>
          <a:ext cx="4902643"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308" tIns="0" rIns="185308" bIns="0" numCol="1" spcCol="1270" anchor="ctr" anchorCtr="0">
          <a:noAutofit/>
        </a:bodyPr>
        <a:lstStyle/>
        <a:p>
          <a:pPr marL="0" lvl="0" indent="0" algn="l" defTabSz="1155700">
            <a:lnSpc>
              <a:spcPct val="90000"/>
            </a:lnSpc>
            <a:spcBef>
              <a:spcPct val="0"/>
            </a:spcBef>
            <a:spcAft>
              <a:spcPct val="35000"/>
            </a:spcAft>
            <a:buNone/>
          </a:pPr>
          <a:r>
            <a:rPr lang="en-US" sz="2600" kern="1200"/>
            <a:t>Required course</a:t>
          </a:r>
        </a:p>
      </dsp:txBody>
      <dsp:txXfrm>
        <a:off x="387655" y="56499"/>
        <a:ext cx="4827709" cy="692586"/>
      </dsp:txXfrm>
    </dsp:sp>
    <dsp:sp modelId="{CDBFEAF4-C56F-40D7-A211-91F1F4D3162D}">
      <dsp:nvSpPr>
        <dsp:cNvPr id="0" name=""/>
        <dsp:cNvSpPr/>
      </dsp:nvSpPr>
      <dsp:spPr>
        <a:xfrm>
          <a:off x="0" y="1582152"/>
          <a:ext cx="7003777" cy="655200"/>
        </a:xfrm>
        <a:prstGeom prst="rect">
          <a:avLst/>
        </a:prstGeom>
        <a:solidFill>
          <a:schemeClr val="lt1">
            <a:alpha val="90000"/>
            <a:hueOff val="0"/>
            <a:satOff val="0"/>
            <a:lumOff val="0"/>
            <a:alphaOff val="0"/>
          </a:schemeClr>
        </a:solidFill>
        <a:ln w="12700" cap="flat" cmpd="sng" algn="ctr">
          <a:solidFill>
            <a:schemeClr val="accent2">
              <a:hueOff val="6698138"/>
              <a:satOff val="-84"/>
              <a:lumOff val="20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172BB-FADB-4239-B8AA-03D83402F0B0}">
      <dsp:nvSpPr>
        <dsp:cNvPr id="0" name=""/>
        <dsp:cNvSpPr/>
      </dsp:nvSpPr>
      <dsp:spPr>
        <a:xfrm>
          <a:off x="350188" y="1198392"/>
          <a:ext cx="4902643" cy="767520"/>
        </a:xfrm>
        <a:prstGeom prst="roundRect">
          <a:avLst/>
        </a:prstGeom>
        <a:solidFill>
          <a:schemeClr val="accent2">
            <a:hueOff val="6698138"/>
            <a:satOff val="-84"/>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308" tIns="0" rIns="185308" bIns="0" numCol="1" spcCol="1270" anchor="ctr" anchorCtr="0">
          <a:noAutofit/>
        </a:bodyPr>
        <a:lstStyle/>
        <a:p>
          <a:pPr marL="0" lvl="0" indent="0" algn="l" defTabSz="1155700">
            <a:lnSpc>
              <a:spcPct val="90000"/>
            </a:lnSpc>
            <a:spcBef>
              <a:spcPct val="0"/>
            </a:spcBef>
            <a:spcAft>
              <a:spcPct val="35000"/>
            </a:spcAft>
            <a:buNone/>
          </a:pPr>
          <a:r>
            <a:rPr lang="en-US" sz="2600" kern="1200"/>
            <a:t>Senioritis</a:t>
          </a:r>
        </a:p>
      </dsp:txBody>
      <dsp:txXfrm>
        <a:off x="387655" y="1235859"/>
        <a:ext cx="4827709" cy="692586"/>
      </dsp:txXfrm>
    </dsp:sp>
    <dsp:sp modelId="{BCE779DF-F6B0-4064-BF55-FFAA1E7E93C5}">
      <dsp:nvSpPr>
        <dsp:cNvPr id="0" name=""/>
        <dsp:cNvSpPr/>
      </dsp:nvSpPr>
      <dsp:spPr>
        <a:xfrm>
          <a:off x="0" y="2761512"/>
          <a:ext cx="7003777" cy="655200"/>
        </a:xfrm>
        <a:prstGeom prst="rect">
          <a:avLst/>
        </a:prstGeom>
        <a:solidFill>
          <a:schemeClr val="lt1">
            <a:alpha val="90000"/>
            <a:hueOff val="0"/>
            <a:satOff val="0"/>
            <a:lumOff val="0"/>
            <a:alphaOff val="0"/>
          </a:schemeClr>
        </a:solidFill>
        <a:ln w="12700" cap="flat" cmpd="sng" algn="ctr">
          <a:solidFill>
            <a:schemeClr val="accent2">
              <a:hueOff val="13396276"/>
              <a:satOff val="-168"/>
              <a:lumOff val="41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ED054-FEEF-4670-B3F0-5B7F69EAAB03}">
      <dsp:nvSpPr>
        <dsp:cNvPr id="0" name=""/>
        <dsp:cNvSpPr/>
      </dsp:nvSpPr>
      <dsp:spPr>
        <a:xfrm>
          <a:off x="350188" y="2377752"/>
          <a:ext cx="4902643" cy="767520"/>
        </a:xfrm>
        <a:prstGeom prst="roundRect">
          <a:avLst/>
        </a:prstGeom>
        <a:solidFill>
          <a:schemeClr val="accent2">
            <a:hueOff val="13396276"/>
            <a:satOff val="-168"/>
            <a:lumOff val="4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308" tIns="0" rIns="185308" bIns="0" numCol="1" spcCol="1270" anchor="ctr" anchorCtr="0">
          <a:noAutofit/>
        </a:bodyPr>
        <a:lstStyle/>
        <a:p>
          <a:pPr marL="0" lvl="0" indent="0" algn="l" defTabSz="1155700">
            <a:lnSpc>
              <a:spcPct val="90000"/>
            </a:lnSpc>
            <a:spcBef>
              <a:spcPct val="0"/>
            </a:spcBef>
            <a:spcAft>
              <a:spcPct val="35000"/>
            </a:spcAft>
            <a:buNone/>
          </a:pPr>
          <a:r>
            <a:rPr lang="en-US" sz="2600" kern="1200"/>
            <a:t>Searching for jobs</a:t>
          </a:r>
        </a:p>
      </dsp:txBody>
      <dsp:txXfrm>
        <a:off x="387655" y="2415219"/>
        <a:ext cx="4827709" cy="692586"/>
      </dsp:txXfrm>
    </dsp:sp>
    <dsp:sp modelId="{7E5E0DAD-08A1-4603-BF47-4E1AF6105B12}">
      <dsp:nvSpPr>
        <dsp:cNvPr id="0" name=""/>
        <dsp:cNvSpPr/>
      </dsp:nvSpPr>
      <dsp:spPr>
        <a:xfrm>
          <a:off x="0" y="3940872"/>
          <a:ext cx="7003777" cy="1883700"/>
        </a:xfrm>
        <a:prstGeom prst="rect">
          <a:avLst/>
        </a:prstGeom>
        <a:solidFill>
          <a:schemeClr val="lt1">
            <a:alpha val="90000"/>
            <a:hueOff val="0"/>
            <a:satOff val="0"/>
            <a:lumOff val="0"/>
            <a:alphaOff val="0"/>
          </a:schemeClr>
        </a:solidFill>
        <a:ln w="12700" cap="flat" cmpd="sng" algn="ctr">
          <a:solidFill>
            <a:schemeClr val="accent2">
              <a:hueOff val="20094413"/>
              <a:satOff val="-252"/>
              <a:lumOff val="6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3571" tIns="541528" rIns="543571"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Cannot choose their clients/projects</a:t>
          </a:r>
        </a:p>
        <a:p>
          <a:pPr marL="228600" lvl="1" indent="-228600" algn="l" defTabSz="1155700">
            <a:lnSpc>
              <a:spcPct val="90000"/>
            </a:lnSpc>
            <a:spcBef>
              <a:spcPct val="0"/>
            </a:spcBef>
            <a:spcAft>
              <a:spcPct val="15000"/>
            </a:spcAft>
            <a:buChar char="•"/>
          </a:pPr>
          <a:r>
            <a:rPr lang="en-US" sz="2600" kern="1200"/>
            <a:t>Not comfortable taking on projects outside their majors</a:t>
          </a:r>
        </a:p>
      </dsp:txBody>
      <dsp:txXfrm>
        <a:off x="0" y="3940872"/>
        <a:ext cx="7003777" cy="1883700"/>
      </dsp:txXfrm>
    </dsp:sp>
    <dsp:sp modelId="{EC403503-57B5-4839-9767-B2FDF6937ED5}">
      <dsp:nvSpPr>
        <dsp:cNvPr id="0" name=""/>
        <dsp:cNvSpPr/>
      </dsp:nvSpPr>
      <dsp:spPr>
        <a:xfrm>
          <a:off x="350188" y="3557112"/>
          <a:ext cx="4902643" cy="767520"/>
        </a:xfrm>
        <a:prstGeom prst="roundRect">
          <a:avLst/>
        </a:prstGeom>
        <a:solidFill>
          <a:schemeClr val="accent2">
            <a:hueOff val="20094413"/>
            <a:satOff val="-252"/>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308" tIns="0" rIns="185308" bIns="0" numCol="1" spcCol="1270" anchor="ctr" anchorCtr="0">
          <a:noAutofit/>
        </a:bodyPr>
        <a:lstStyle/>
        <a:p>
          <a:pPr marL="0" lvl="0" indent="0" algn="l" defTabSz="1155700">
            <a:lnSpc>
              <a:spcPct val="90000"/>
            </a:lnSpc>
            <a:spcBef>
              <a:spcPct val="0"/>
            </a:spcBef>
            <a:spcAft>
              <a:spcPct val="35000"/>
            </a:spcAft>
            <a:buNone/>
          </a:pPr>
          <a:r>
            <a:rPr lang="en-US" sz="2600" kern="1200"/>
            <a:t>Lack of intrinsic motivation:</a:t>
          </a:r>
        </a:p>
      </dsp:txBody>
      <dsp:txXfrm>
        <a:off x="387655" y="3594579"/>
        <a:ext cx="4827709"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BECB9-6A0C-4B2C-9DB4-778EBDD3165B}">
      <dsp:nvSpPr>
        <dsp:cNvPr id="0" name=""/>
        <dsp:cNvSpPr/>
      </dsp:nvSpPr>
      <dsp:spPr>
        <a:xfrm>
          <a:off x="0" y="73611"/>
          <a:ext cx="7003777" cy="1350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Client meetings: communications</a:t>
          </a:r>
        </a:p>
      </dsp:txBody>
      <dsp:txXfrm>
        <a:off x="65934" y="139545"/>
        <a:ext cx="6871909" cy="1218787"/>
      </dsp:txXfrm>
    </dsp:sp>
    <dsp:sp modelId="{D205EA33-31B9-43EA-9F73-6949C2321DCD}">
      <dsp:nvSpPr>
        <dsp:cNvPr id="0" name=""/>
        <dsp:cNvSpPr/>
      </dsp:nvSpPr>
      <dsp:spPr>
        <a:xfrm>
          <a:off x="0" y="1522187"/>
          <a:ext cx="7003777" cy="1350655"/>
        </a:xfrm>
        <a:prstGeom prst="roundRect">
          <a:avLst/>
        </a:prstGeom>
        <a:solidFill>
          <a:schemeClr val="accent2">
            <a:hueOff val="6698138"/>
            <a:satOff val="-84"/>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Goals of the projects: what is the business problem?</a:t>
          </a:r>
        </a:p>
      </dsp:txBody>
      <dsp:txXfrm>
        <a:off x="65934" y="1588121"/>
        <a:ext cx="6871909" cy="1218787"/>
      </dsp:txXfrm>
    </dsp:sp>
    <dsp:sp modelId="{F5791B91-1AF9-40E5-AB37-F903D50F1238}">
      <dsp:nvSpPr>
        <dsp:cNvPr id="0" name=""/>
        <dsp:cNvSpPr/>
      </dsp:nvSpPr>
      <dsp:spPr>
        <a:xfrm>
          <a:off x="0" y="2970762"/>
          <a:ext cx="7003777" cy="1350655"/>
        </a:xfrm>
        <a:prstGeom prst="roundRect">
          <a:avLst/>
        </a:prstGeom>
        <a:solidFill>
          <a:schemeClr val="accent2">
            <a:hueOff val="13396276"/>
            <a:satOff val="-168"/>
            <a:lumOff val="4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How to achieve the goals within three months?</a:t>
          </a:r>
        </a:p>
      </dsp:txBody>
      <dsp:txXfrm>
        <a:off x="65934" y="3036696"/>
        <a:ext cx="6871909" cy="1218787"/>
      </dsp:txXfrm>
    </dsp:sp>
    <dsp:sp modelId="{8D8216E9-535B-47FD-882F-A54E77ABD04D}">
      <dsp:nvSpPr>
        <dsp:cNvPr id="0" name=""/>
        <dsp:cNvSpPr/>
      </dsp:nvSpPr>
      <dsp:spPr>
        <a:xfrm>
          <a:off x="0" y="4419337"/>
          <a:ext cx="7003777" cy="1350655"/>
        </a:xfrm>
        <a:prstGeom prst="roundRect">
          <a:avLst/>
        </a:prstGeom>
        <a:solidFill>
          <a:schemeClr val="accent2">
            <a:hueOff val="20094413"/>
            <a:satOff val="-252"/>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Using AI to assist them in how to solve a business problem</a:t>
          </a:r>
        </a:p>
      </dsp:txBody>
      <dsp:txXfrm>
        <a:off x="65934" y="4485271"/>
        <a:ext cx="6871909" cy="1218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04375-5453-47A7-A28F-F06F6D0D9128}">
      <dsp:nvSpPr>
        <dsp:cNvPr id="0" name=""/>
        <dsp:cNvSpPr/>
      </dsp:nvSpPr>
      <dsp:spPr>
        <a:xfrm>
          <a:off x="205" y="343183"/>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US" sz="2000" kern="1200"/>
            <a:t>Remove some obstacles for them</a:t>
          </a:r>
        </a:p>
      </dsp:txBody>
      <dsp:txXfrm>
        <a:off x="205" y="1533581"/>
        <a:ext cx="2479997" cy="1785598"/>
      </dsp:txXfrm>
    </dsp:sp>
    <dsp:sp modelId="{B7C1F633-6C11-4A85-BC21-1A54942D94BB}">
      <dsp:nvSpPr>
        <dsp:cNvPr id="0" name=""/>
        <dsp:cNvSpPr/>
      </dsp:nvSpPr>
      <dsp:spPr>
        <a:xfrm>
          <a:off x="205" y="343183"/>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55900">
            <a:lnSpc>
              <a:spcPct val="90000"/>
            </a:lnSpc>
            <a:spcBef>
              <a:spcPct val="0"/>
            </a:spcBef>
            <a:spcAft>
              <a:spcPct val="35000"/>
            </a:spcAft>
            <a:buNone/>
          </a:pPr>
          <a:r>
            <a:rPr lang="en-US" sz="6200" kern="1200"/>
            <a:t>01</a:t>
          </a:r>
        </a:p>
      </dsp:txBody>
      <dsp:txXfrm>
        <a:off x="205" y="343183"/>
        <a:ext cx="2479997" cy="1190398"/>
      </dsp:txXfrm>
    </dsp:sp>
    <dsp:sp modelId="{026C1C4D-2D74-4A37-8314-46116C122377}">
      <dsp:nvSpPr>
        <dsp:cNvPr id="0" name=""/>
        <dsp:cNvSpPr/>
      </dsp:nvSpPr>
      <dsp:spPr>
        <a:xfrm>
          <a:off x="2678602" y="343183"/>
          <a:ext cx="2479997" cy="297599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US" sz="2000" kern="1200" dirty="0"/>
            <a:t>Focus on research and actions</a:t>
          </a:r>
        </a:p>
      </dsp:txBody>
      <dsp:txXfrm>
        <a:off x="2678602" y="1533581"/>
        <a:ext cx="2479997" cy="1785598"/>
      </dsp:txXfrm>
    </dsp:sp>
    <dsp:sp modelId="{33DF1917-2309-4A9B-81C0-E963EF39981A}">
      <dsp:nvSpPr>
        <dsp:cNvPr id="0" name=""/>
        <dsp:cNvSpPr/>
      </dsp:nvSpPr>
      <dsp:spPr>
        <a:xfrm>
          <a:off x="2678602" y="343183"/>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55900">
            <a:lnSpc>
              <a:spcPct val="90000"/>
            </a:lnSpc>
            <a:spcBef>
              <a:spcPct val="0"/>
            </a:spcBef>
            <a:spcAft>
              <a:spcPct val="35000"/>
            </a:spcAft>
            <a:buNone/>
          </a:pPr>
          <a:r>
            <a:rPr lang="en-US" sz="6200" kern="1200"/>
            <a:t>02</a:t>
          </a:r>
        </a:p>
      </dsp:txBody>
      <dsp:txXfrm>
        <a:off x="2678602" y="343183"/>
        <a:ext cx="2479997" cy="1190398"/>
      </dsp:txXfrm>
    </dsp:sp>
    <dsp:sp modelId="{15979047-27F0-4379-878F-C724B5A6F4EB}">
      <dsp:nvSpPr>
        <dsp:cNvPr id="0" name=""/>
        <dsp:cNvSpPr/>
      </dsp:nvSpPr>
      <dsp:spPr>
        <a:xfrm>
          <a:off x="5356999" y="343183"/>
          <a:ext cx="2479997" cy="297599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US" sz="2000" kern="1200"/>
            <a:t>Less worry about the grades</a:t>
          </a:r>
        </a:p>
      </dsp:txBody>
      <dsp:txXfrm>
        <a:off x="5356999" y="1533581"/>
        <a:ext cx="2479997" cy="1785598"/>
      </dsp:txXfrm>
    </dsp:sp>
    <dsp:sp modelId="{FC97CA55-676F-499A-ABF4-562CC6386108}">
      <dsp:nvSpPr>
        <dsp:cNvPr id="0" name=""/>
        <dsp:cNvSpPr/>
      </dsp:nvSpPr>
      <dsp:spPr>
        <a:xfrm>
          <a:off x="5356999" y="343183"/>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55900">
            <a:lnSpc>
              <a:spcPct val="90000"/>
            </a:lnSpc>
            <a:spcBef>
              <a:spcPct val="0"/>
            </a:spcBef>
            <a:spcAft>
              <a:spcPct val="35000"/>
            </a:spcAft>
            <a:buNone/>
          </a:pPr>
          <a:r>
            <a:rPr lang="en-US" sz="6200" kern="1200"/>
            <a:t>03</a:t>
          </a:r>
        </a:p>
      </dsp:txBody>
      <dsp:txXfrm>
        <a:off x="5356999" y="343183"/>
        <a:ext cx="2479997" cy="1190398"/>
      </dsp:txXfrm>
    </dsp:sp>
    <dsp:sp modelId="{847C53B3-CBF9-48D0-8835-805613EFD9A0}">
      <dsp:nvSpPr>
        <dsp:cNvPr id="0" name=""/>
        <dsp:cNvSpPr/>
      </dsp:nvSpPr>
      <dsp:spPr>
        <a:xfrm>
          <a:off x="8035397" y="343183"/>
          <a:ext cx="2479997" cy="297599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US" sz="2000" kern="1200"/>
            <a:t>Learn how to use AI to assist them in conducting a project</a:t>
          </a:r>
        </a:p>
      </dsp:txBody>
      <dsp:txXfrm>
        <a:off x="8035397" y="1533581"/>
        <a:ext cx="2479997" cy="1785598"/>
      </dsp:txXfrm>
    </dsp:sp>
    <dsp:sp modelId="{FFEDCF5B-F24B-49EC-9E5F-1E3070DE5C5B}">
      <dsp:nvSpPr>
        <dsp:cNvPr id="0" name=""/>
        <dsp:cNvSpPr/>
      </dsp:nvSpPr>
      <dsp:spPr>
        <a:xfrm>
          <a:off x="8035397" y="343183"/>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55900">
            <a:lnSpc>
              <a:spcPct val="90000"/>
            </a:lnSpc>
            <a:spcBef>
              <a:spcPct val="0"/>
            </a:spcBef>
            <a:spcAft>
              <a:spcPct val="35000"/>
            </a:spcAft>
            <a:buNone/>
          </a:pPr>
          <a:r>
            <a:rPr lang="en-US" sz="6200" kern="1200"/>
            <a:t>04</a:t>
          </a:r>
        </a:p>
      </dsp:txBody>
      <dsp:txXfrm>
        <a:off x="8035397" y="343183"/>
        <a:ext cx="2479997" cy="11903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50326-3C34-4624-938D-E6DC1B3E9D8A}"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AB92B-F8F2-4773-858A-8AB5AAFD313C}" type="slidenum">
              <a:rPr lang="en-US" smtClean="0"/>
              <a:t>‹#›</a:t>
            </a:fld>
            <a:endParaRPr lang="en-US"/>
          </a:p>
        </p:txBody>
      </p:sp>
    </p:spTree>
    <p:extLst>
      <p:ext uri="{BB962C8B-B14F-4D97-AF65-F5344CB8AC3E}">
        <p14:creationId xmlns:p14="http://schemas.microsoft.com/office/powerpoint/2010/main" val="424894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AB92B-F8F2-4773-858A-8AB5AAFD313C}" type="slidenum">
              <a:rPr lang="en-US" smtClean="0"/>
              <a:t>2</a:t>
            </a:fld>
            <a:endParaRPr lang="en-US"/>
          </a:p>
        </p:txBody>
      </p:sp>
    </p:spTree>
    <p:extLst>
      <p:ext uri="{BB962C8B-B14F-4D97-AF65-F5344CB8AC3E}">
        <p14:creationId xmlns:p14="http://schemas.microsoft.com/office/powerpoint/2010/main" val="141488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What needs to be known about learners (their environment, background, community, and potential) and the subject matter to teach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Experience: How do you engage learners as whole persons in the learning process? </a:t>
            </a:r>
            <a:r>
              <a:rPr lang="en-US" b="0" i="0" dirty="0">
                <a:solidFill>
                  <a:srgbClr val="333333"/>
                </a:solidFill>
                <a:effectLst/>
                <a:highlight>
                  <a:srgbClr val="FFFFFF"/>
                </a:highlight>
                <a:latin typeface="Georgia" panose="02040502050405020303" pitchFamily="18" charset="0"/>
              </a:rPr>
              <a:t>the lived </a:t>
            </a:r>
            <a:r>
              <a:rPr lang="en-US" b="1" i="0" dirty="0">
                <a:solidFill>
                  <a:srgbClr val="333333"/>
                </a:solidFill>
                <a:effectLst/>
                <a:highlight>
                  <a:srgbClr val="FFFFFF"/>
                </a:highlight>
                <a:latin typeface="Georgia" panose="02040502050405020303" pitchFamily="18" charset="0"/>
              </a:rPr>
              <a:t>experience </a:t>
            </a:r>
            <a:r>
              <a:rPr lang="en-US" b="0" i="0" dirty="0">
                <a:solidFill>
                  <a:srgbClr val="333333"/>
                </a:solidFill>
                <a:effectLst/>
                <a:highlight>
                  <a:srgbClr val="FFFFFF"/>
                </a:highlight>
                <a:latin typeface="Georgia" panose="02040502050405020303" pitchFamily="18" charset="0"/>
              </a:rPr>
              <a:t>of each individual in the learning space must be invited and embraced in a Jesuit education. We acknowledge that each person’s background and learning thus far in their lives has direct implications for their learning going forward.</a:t>
            </a:r>
          </a:p>
          <a:p>
            <a:endParaRPr lang="en-US" dirty="0"/>
          </a:p>
          <a:p>
            <a:r>
              <a:rPr lang="en-US" dirty="0"/>
              <a:t>Reflection: How may learners become more reflective so they more deeply understand what they have learned? How does what they are learning dialogue with their deeply held values? </a:t>
            </a:r>
          </a:p>
          <a:p>
            <a:r>
              <a:rPr lang="en-US" dirty="0"/>
              <a:t>Action: How do we compel learners to move beyond knowledge to action? </a:t>
            </a:r>
          </a:p>
        </p:txBody>
      </p:sp>
      <p:sp>
        <p:nvSpPr>
          <p:cNvPr id="4" name="Slide Number Placeholder 3"/>
          <p:cNvSpPr>
            <a:spLocks noGrp="1"/>
          </p:cNvSpPr>
          <p:nvPr>
            <p:ph type="sldNum" sz="quarter" idx="5"/>
          </p:nvPr>
        </p:nvSpPr>
        <p:spPr/>
        <p:txBody>
          <a:bodyPr/>
          <a:lstStyle/>
          <a:p>
            <a:fld id="{81FAB92B-F8F2-4773-858A-8AB5AAFD313C}" type="slidenum">
              <a:rPr lang="en-US" smtClean="0"/>
              <a:t>4</a:t>
            </a:fld>
            <a:endParaRPr lang="en-US"/>
          </a:p>
        </p:txBody>
      </p:sp>
    </p:spTree>
    <p:extLst>
      <p:ext uri="{BB962C8B-B14F-4D97-AF65-F5344CB8AC3E}">
        <p14:creationId xmlns:p14="http://schemas.microsoft.com/office/powerpoint/2010/main" val="272644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want to bring this powerful tool out too soon.</a:t>
            </a:r>
          </a:p>
          <a:p>
            <a:r>
              <a:rPr lang="en-US" dirty="0"/>
              <a:t>24/7, no judgement, personalized</a:t>
            </a:r>
          </a:p>
        </p:txBody>
      </p:sp>
      <p:sp>
        <p:nvSpPr>
          <p:cNvPr id="4" name="Slide Number Placeholder 3"/>
          <p:cNvSpPr>
            <a:spLocks noGrp="1"/>
          </p:cNvSpPr>
          <p:nvPr>
            <p:ph type="sldNum" sz="quarter" idx="5"/>
          </p:nvPr>
        </p:nvSpPr>
        <p:spPr/>
        <p:txBody>
          <a:bodyPr/>
          <a:lstStyle/>
          <a:p>
            <a:fld id="{81FAB92B-F8F2-4773-858A-8AB5AAFD313C}" type="slidenum">
              <a:rPr lang="en-US" smtClean="0"/>
              <a:t>5</a:t>
            </a:fld>
            <a:endParaRPr lang="en-US"/>
          </a:p>
        </p:txBody>
      </p:sp>
    </p:spTree>
    <p:extLst>
      <p:ext uri="{BB962C8B-B14F-4D97-AF65-F5344CB8AC3E}">
        <p14:creationId xmlns:p14="http://schemas.microsoft.com/office/powerpoint/2010/main" val="245354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good tool to provide very general and summarized knowledge. The good thing is that you can keep on asking. prompting</a:t>
            </a:r>
          </a:p>
          <a:p>
            <a:r>
              <a:rPr lang="en-US" dirty="0"/>
              <a:t>Love the bulletin </a:t>
            </a:r>
            <a:r>
              <a:rPr lang="en-US"/>
              <a:t>points style</a:t>
            </a:r>
            <a:endParaRPr lang="en-US" dirty="0"/>
          </a:p>
        </p:txBody>
      </p:sp>
      <p:sp>
        <p:nvSpPr>
          <p:cNvPr id="4" name="Slide Number Placeholder 3"/>
          <p:cNvSpPr>
            <a:spLocks noGrp="1"/>
          </p:cNvSpPr>
          <p:nvPr>
            <p:ph type="sldNum" sz="quarter" idx="5"/>
          </p:nvPr>
        </p:nvSpPr>
        <p:spPr/>
        <p:txBody>
          <a:bodyPr/>
          <a:lstStyle/>
          <a:p>
            <a:fld id="{81FAB92B-F8F2-4773-858A-8AB5AAFD313C}" type="slidenum">
              <a:rPr lang="en-US" smtClean="0"/>
              <a:t>6</a:t>
            </a:fld>
            <a:endParaRPr lang="en-US"/>
          </a:p>
        </p:txBody>
      </p:sp>
    </p:spTree>
    <p:extLst>
      <p:ext uri="{BB962C8B-B14F-4D97-AF65-F5344CB8AC3E}">
        <p14:creationId xmlns:p14="http://schemas.microsoft.com/office/powerpoint/2010/main" val="289807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use the results from AI as a baseline and explicitly tell my students that they need to outperform it.</a:t>
            </a:r>
          </a:p>
          <a:p>
            <a:r>
              <a:rPr lang="en-US" dirty="0"/>
              <a:t>I teach them how to do research. </a:t>
            </a:r>
          </a:p>
          <a:p>
            <a:r>
              <a:rPr lang="en-US" dirty="0"/>
              <a:t>Search, “</a:t>
            </a:r>
            <a:r>
              <a:rPr lang="en-US" dirty="0" err="1"/>
              <a:t>re”search</a:t>
            </a:r>
            <a:r>
              <a:rPr lang="en-US" dirty="0"/>
              <a:t>. The important difference between AI generated information and research is that students actually go to the source and read the material and quote them. </a:t>
            </a:r>
          </a:p>
        </p:txBody>
      </p:sp>
      <p:sp>
        <p:nvSpPr>
          <p:cNvPr id="4" name="Slide Number Placeholder 3"/>
          <p:cNvSpPr>
            <a:spLocks noGrp="1"/>
          </p:cNvSpPr>
          <p:nvPr>
            <p:ph type="sldNum" sz="quarter" idx="5"/>
          </p:nvPr>
        </p:nvSpPr>
        <p:spPr/>
        <p:txBody>
          <a:bodyPr/>
          <a:lstStyle/>
          <a:p>
            <a:fld id="{81FAB92B-F8F2-4773-858A-8AB5AAFD313C}" type="slidenum">
              <a:rPr lang="en-US" smtClean="0"/>
              <a:t>7</a:t>
            </a:fld>
            <a:endParaRPr lang="en-US"/>
          </a:p>
        </p:txBody>
      </p:sp>
    </p:spTree>
    <p:extLst>
      <p:ext uri="{BB962C8B-B14F-4D97-AF65-F5344CB8AC3E}">
        <p14:creationId xmlns:p14="http://schemas.microsoft.com/office/powerpoint/2010/main" val="286343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highlight>
                  <a:srgbClr val="FFFFFF"/>
                </a:highlight>
                <a:latin typeface="Georgia" panose="02040502050405020303" pitchFamily="18" charset="0"/>
              </a:rPr>
              <a:t>Taken together, these processes of taking action based on what we have learned while evaluating the effect of our experience and action on ourselves and those around us are in continual interaction with one another, demonstrated by the overlapping circles. The glue that forms and informs those connections is the practice of </a:t>
            </a:r>
            <a:r>
              <a:rPr lang="en-US" b="1" i="0" dirty="0">
                <a:solidFill>
                  <a:srgbClr val="333333"/>
                </a:solidFill>
                <a:effectLst/>
                <a:highlight>
                  <a:srgbClr val="FFFFFF"/>
                </a:highlight>
                <a:latin typeface="Georgia" panose="02040502050405020303" pitchFamily="18" charset="0"/>
              </a:rPr>
              <a:t>reflection</a:t>
            </a:r>
          </a:p>
          <a:p>
            <a:r>
              <a:rPr lang="en-US" b="0" i="0" dirty="0">
                <a:solidFill>
                  <a:srgbClr val="333333"/>
                </a:solidFill>
                <a:effectLst/>
                <a:highlight>
                  <a:srgbClr val="FFFFFF"/>
                </a:highlight>
                <a:latin typeface="Georgia" panose="02040502050405020303" pitchFamily="18" charset="0"/>
              </a:rPr>
              <a:t>With consistent, intentional and often guided opportunities for reflection on - and discernment of - our learning, our relationships, our actions and context, we can deepen our learning and discover ever more occasions to lead truly extraordinary lives. </a:t>
            </a:r>
            <a:endParaRPr lang="en-US" b="1" i="0" dirty="0">
              <a:solidFill>
                <a:srgbClr val="333333"/>
              </a:solidFill>
              <a:effectLst/>
              <a:highlight>
                <a:srgbClr val="FFFFFF"/>
              </a:highligh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81FAB92B-F8F2-4773-858A-8AB5AAFD313C}" type="slidenum">
              <a:rPr lang="en-US" smtClean="0"/>
              <a:t>8</a:t>
            </a:fld>
            <a:endParaRPr lang="en-US"/>
          </a:p>
        </p:txBody>
      </p:sp>
    </p:spTree>
    <p:extLst>
      <p:ext uri="{BB962C8B-B14F-4D97-AF65-F5344CB8AC3E}">
        <p14:creationId xmlns:p14="http://schemas.microsoft.com/office/powerpoint/2010/main" val="246346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8/1/2024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71950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8/1/2024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8234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8/1/2024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8358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8/1/2024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96775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8/1/2024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4941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8/1/2024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9959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8/1/2024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4060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8/1/2024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4865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8/1/2024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7252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8/1/2024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6861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8/1/2024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4074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8/1/2024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9995616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70" r:id="rId8"/>
    <p:sldLayoutId id="2147483667" r:id="rId9"/>
    <p:sldLayoutId id="2147483668" r:id="rId10"/>
    <p:sldLayoutId id="2147483669"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Low Angle View Of Clouds In Sky">
            <a:extLst>
              <a:ext uri="{FF2B5EF4-FFF2-40B4-BE49-F238E27FC236}">
                <a16:creationId xmlns:a16="http://schemas.microsoft.com/office/drawing/2014/main" id="{961CD037-F162-ED73-AC11-D0C6548F9BC7}"/>
              </a:ext>
            </a:extLst>
          </p:cNvPr>
          <p:cNvPicPr>
            <a:picLocks noChangeAspect="1"/>
          </p:cNvPicPr>
          <p:nvPr/>
        </p:nvPicPr>
        <p:blipFill>
          <a:blip r:embed="rId2">
            <a:alphaModFix amt="60000"/>
          </a:blip>
          <a:srcRect t="5713" r="-1" b="10013"/>
          <a:stretch/>
        </p:blipFill>
        <p:spPr>
          <a:xfrm>
            <a:off x="3048" y="10"/>
            <a:ext cx="12188952" cy="6856614"/>
          </a:xfrm>
          <a:prstGeom prst="rect">
            <a:avLst/>
          </a:prstGeom>
        </p:spPr>
      </p:pic>
      <p:sp>
        <p:nvSpPr>
          <p:cNvPr id="2" name="Title 1">
            <a:extLst>
              <a:ext uri="{FF2B5EF4-FFF2-40B4-BE49-F238E27FC236}">
                <a16:creationId xmlns:a16="http://schemas.microsoft.com/office/drawing/2014/main" id="{5D394AAB-30B9-323E-4BD4-2AB1A6D65B91}"/>
              </a:ext>
            </a:extLst>
          </p:cNvPr>
          <p:cNvSpPr>
            <a:spLocks noGrp="1"/>
          </p:cNvSpPr>
          <p:nvPr>
            <p:ph type="ctrTitle"/>
          </p:nvPr>
        </p:nvSpPr>
        <p:spPr>
          <a:xfrm>
            <a:off x="996275" y="744909"/>
            <a:ext cx="10190071" cy="3145855"/>
          </a:xfrm>
        </p:spPr>
        <p:txBody>
          <a:bodyPr anchor="b">
            <a:normAutofit/>
          </a:bodyPr>
          <a:lstStyle/>
          <a:p>
            <a:r>
              <a:rPr lang="en-US" sz="5200" dirty="0">
                <a:solidFill>
                  <a:srgbClr val="FFFFFF"/>
                </a:solidFill>
              </a:rPr>
              <a:t>Using AI as a Tool to Assist Students in an Engaged Learning Course</a:t>
            </a:r>
          </a:p>
        </p:txBody>
      </p:sp>
      <p:sp>
        <p:nvSpPr>
          <p:cNvPr id="3" name="Subtitle 2">
            <a:extLst>
              <a:ext uri="{FF2B5EF4-FFF2-40B4-BE49-F238E27FC236}">
                <a16:creationId xmlns:a16="http://schemas.microsoft.com/office/drawing/2014/main" id="{05E4B974-C0F0-ED82-E11A-D425C83F0B67}"/>
              </a:ext>
            </a:extLst>
          </p:cNvPr>
          <p:cNvSpPr>
            <a:spLocks noGrp="1"/>
          </p:cNvSpPr>
          <p:nvPr>
            <p:ph type="subTitle" idx="1"/>
          </p:nvPr>
        </p:nvSpPr>
        <p:spPr>
          <a:xfrm>
            <a:off x="1218708" y="4069780"/>
            <a:ext cx="9781327" cy="2056617"/>
          </a:xfrm>
        </p:spPr>
        <p:txBody>
          <a:bodyPr anchor="t">
            <a:normAutofit/>
          </a:bodyPr>
          <a:lstStyle/>
          <a:p>
            <a:r>
              <a:rPr lang="en-US" sz="2200" dirty="0">
                <a:solidFill>
                  <a:srgbClr val="FFFFFF"/>
                </a:solidFill>
              </a:rPr>
              <a:t>Ning Yang</a:t>
            </a:r>
          </a:p>
          <a:p>
            <a:r>
              <a:rPr lang="en-US" sz="2200" dirty="0">
                <a:solidFill>
                  <a:srgbClr val="FFFFFF"/>
                </a:solidFill>
              </a:rPr>
              <a:t>ISSCM</a:t>
            </a:r>
          </a:p>
          <a:p>
            <a:r>
              <a:rPr lang="en-US" sz="2200" dirty="0">
                <a:solidFill>
                  <a:srgbClr val="FFFFFF"/>
                </a:solidFill>
              </a:rPr>
              <a:t>Quinlan School of Business</a:t>
            </a:r>
          </a:p>
        </p:txBody>
      </p:sp>
    </p:spTree>
    <p:extLst>
      <p:ext uri="{BB962C8B-B14F-4D97-AF65-F5344CB8AC3E}">
        <p14:creationId xmlns:p14="http://schemas.microsoft.com/office/powerpoint/2010/main" val="38248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5" name="Picture 14">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4EB6C29C-DDEE-37CE-4704-6BDEFE5B475A}"/>
              </a:ext>
            </a:extLst>
          </p:cNvPr>
          <p:cNvSpPr>
            <a:spLocks noGrp="1"/>
          </p:cNvSpPr>
          <p:nvPr>
            <p:ph type="title"/>
          </p:nvPr>
        </p:nvSpPr>
        <p:spPr>
          <a:xfrm>
            <a:off x="5638800" y="586992"/>
            <a:ext cx="5867400" cy="1664573"/>
          </a:xfrm>
        </p:spPr>
        <p:txBody>
          <a:bodyPr>
            <a:normAutofit/>
          </a:bodyPr>
          <a:lstStyle/>
          <a:p>
            <a:r>
              <a:rPr lang="en-US" dirty="0"/>
              <a:t>Background of the course</a:t>
            </a:r>
          </a:p>
        </p:txBody>
      </p:sp>
      <p:pic>
        <p:nvPicPr>
          <p:cNvPr id="7" name="Graphic 6" descr="Teacher">
            <a:extLst>
              <a:ext uri="{FF2B5EF4-FFF2-40B4-BE49-F238E27FC236}">
                <a16:creationId xmlns:a16="http://schemas.microsoft.com/office/drawing/2014/main" id="{61B56B54-7A8D-35F6-87E3-E90399085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6552" y="1109972"/>
            <a:ext cx="4724400" cy="4724400"/>
          </a:xfrm>
          <a:prstGeom prst="rect">
            <a:avLst/>
          </a:prstGeom>
        </p:spPr>
      </p:pic>
      <p:sp>
        <p:nvSpPr>
          <p:cNvPr id="3" name="Content Placeholder 2">
            <a:extLst>
              <a:ext uri="{FF2B5EF4-FFF2-40B4-BE49-F238E27FC236}">
                <a16:creationId xmlns:a16="http://schemas.microsoft.com/office/drawing/2014/main" id="{F5B153BE-4188-B75B-D6EF-232F6B67AB2E}"/>
              </a:ext>
            </a:extLst>
          </p:cNvPr>
          <p:cNvSpPr>
            <a:spLocks noGrp="1"/>
          </p:cNvSpPr>
          <p:nvPr>
            <p:ph idx="1"/>
          </p:nvPr>
        </p:nvSpPr>
        <p:spPr>
          <a:xfrm>
            <a:off x="5638860" y="2411653"/>
            <a:ext cx="6550092" cy="4107680"/>
          </a:xfrm>
        </p:spPr>
        <p:txBody>
          <a:bodyPr>
            <a:normAutofit fontScale="92500"/>
          </a:bodyPr>
          <a:lstStyle/>
          <a:p>
            <a:r>
              <a:rPr lang="en-US" dirty="0"/>
              <a:t>ISSCM 393 Requirements Analysis and Communication</a:t>
            </a:r>
          </a:p>
          <a:p>
            <a:r>
              <a:rPr lang="en-US" dirty="0"/>
              <a:t>Project-based course</a:t>
            </a:r>
          </a:p>
          <a:p>
            <a:r>
              <a:rPr lang="en-US" dirty="0"/>
              <a:t>Students develop a requirements analysis for real projects for real clients</a:t>
            </a:r>
          </a:p>
          <a:p>
            <a:r>
              <a:rPr lang="en-US" dirty="0"/>
              <a:t>For the students, the clients are their “boss”</a:t>
            </a:r>
          </a:p>
          <a:p>
            <a:r>
              <a:rPr lang="en-US" dirty="0"/>
              <a:t>Constraints: budget, time</a:t>
            </a:r>
          </a:p>
        </p:txBody>
      </p:sp>
    </p:spTree>
    <p:extLst>
      <p:ext uri="{BB962C8B-B14F-4D97-AF65-F5344CB8AC3E}">
        <p14:creationId xmlns:p14="http://schemas.microsoft.com/office/powerpoint/2010/main" val="383098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4" name="Picture 13">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6E2C7BB1-1233-5ED7-9EB8-A038F8AA1FBE}"/>
              </a:ext>
            </a:extLst>
          </p:cNvPr>
          <p:cNvSpPr>
            <a:spLocks noGrp="1"/>
          </p:cNvSpPr>
          <p:nvPr>
            <p:ph type="title"/>
          </p:nvPr>
        </p:nvSpPr>
        <p:spPr>
          <a:xfrm>
            <a:off x="838201" y="559813"/>
            <a:ext cx="3352799" cy="5577934"/>
          </a:xfrm>
        </p:spPr>
        <p:txBody>
          <a:bodyPr>
            <a:normAutofit/>
          </a:bodyPr>
          <a:lstStyle/>
          <a:p>
            <a:r>
              <a:rPr lang="en-US" sz="4000"/>
              <a:t>Problem encountered</a:t>
            </a:r>
          </a:p>
        </p:txBody>
      </p:sp>
      <p:graphicFrame>
        <p:nvGraphicFramePr>
          <p:cNvPr id="5" name="Content Placeholder 2">
            <a:extLst>
              <a:ext uri="{FF2B5EF4-FFF2-40B4-BE49-F238E27FC236}">
                <a16:creationId xmlns:a16="http://schemas.microsoft.com/office/drawing/2014/main" id="{EA26880F-7157-09BF-B9C2-C86A59411457}"/>
              </a:ext>
            </a:extLst>
          </p:cNvPr>
          <p:cNvGraphicFramePr>
            <a:graphicFrameLocks noGrp="1"/>
          </p:cNvGraphicFramePr>
          <p:nvPr>
            <p:ph idx="1"/>
            <p:extLst>
              <p:ext uri="{D42A27DB-BD31-4B8C-83A1-F6EECF244321}">
                <p14:modId xmlns:p14="http://schemas.microsoft.com/office/powerpoint/2010/main" val="1617483084"/>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42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5" name="Picture 54">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57" name="Rectangle 56">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9" name="Rectangle 58">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1" name="Group 60">
            <a:extLst>
              <a:ext uri="{FF2B5EF4-FFF2-40B4-BE49-F238E27FC236}">
                <a16:creationId xmlns:a16="http://schemas.microsoft.com/office/drawing/2014/main" id="{5BB11B77-16CE-4796-9677-F0ED67FCE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62" name="Picture 61">
              <a:extLst>
                <a:ext uri="{FF2B5EF4-FFF2-40B4-BE49-F238E27FC236}">
                  <a16:creationId xmlns:a16="http://schemas.microsoft.com/office/drawing/2014/main" id="{EF26510D-AF6F-45BA-9996-9EA0F149D0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63" name="Picture 62">
              <a:extLst>
                <a:ext uri="{FF2B5EF4-FFF2-40B4-BE49-F238E27FC236}">
                  <a16:creationId xmlns:a16="http://schemas.microsoft.com/office/drawing/2014/main" id="{5E04EA3F-927A-42F5-96EF-44DCE97863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D9E91F52-E922-A052-5528-6038F64DDFF5}"/>
              </a:ext>
            </a:extLst>
          </p:cNvPr>
          <p:cNvSpPr>
            <a:spLocks noGrp="1"/>
          </p:cNvSpPr>
          <p:nvPr>
            <p:ph type="title"/>
          </p:nvPr>
        </p:nvSpPr>
        <p:spPr>
          <a:xfrm>
            <a:off x="7409930" y="744909"/>
            <a:ext cx="4323376" cy="2912691"/>
          </a:xfrm>
        </p:spPr>
        <p:txBody>
          <a:bodyPr vert="horz" lIns="91440" tIns="45720" rIns="91440" bIns="45720" rtlCol="0" anchor="b">
            <a:normAutofit/>
          </a:bodyPr>
          <a:lstStyle/>
          <a:p>
            <a:r>
              <a:rPr lang="en-US"/>
              <a:t>The Ignatian Pedagogical Paradigm</a:t>
            </a:r>
          </a:p>
        </p:txBody>
      </p:sp>
      <p:pic>
        <p:nvPicPr>
          <p:cNvPr id="9" name="Content Placeholder 8" descr="A diagram of a diagram&#10;&#10;Description automatically generated">
            <a:extLst>
              <a:ext uri="{FF2B5EF4-FFF2-40B4-BE49-F238E27FC236}">
                <a16:creationId xmlns:a16="http://schemas.microsoft.com/office/drawing/2014/main" id="{AC330313-FACC-924B-99F3-1EA16AA16AAA}"/>
              </a:ext>
            </a:extLst>
          </p:cNvPr>
          <p:cNvPicPr>
            <a:picLocks noGrp="1" noChangeAspect="1"/>
          </p:cNvPicPr>
          <p:nvPr>
            <p:ph idx="1"/>
          </p:nvPr>
        </p:nvPicPr>
        <p:blipFill>
          <a:blip r:embed="rId6"/>
          <a:stretch>
            <a:fillRect/>
          </a:stretch>
        </p:blipFill>
        <p:spPr>
          <a:xfrm>
            <a:off x="603229" y="937513"/>
            <a:ext cx="6402214" cy="4977720"/>
          </a:xfrm>
          <a:prstGeom prst="rect">
            <a:avLst/>
          </a:prstGeom>
        </p:spPr>
      </p:pic>
    </p:spTree>
    <p:extLst>
      <p:ext uri="{BB962C8B-B14F-4D97-AF65-F5344CB8AC3E}">
        <p14:creationId xmlns:p14="http://schemas.microsoft.com/office/powerpoint/2010/main" val="66949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4" name="Picture 13">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E741F89F-8AD3-64D6-A1D8-66DDF7909977}"/>
              </a:ext>
            </a:extLst>
          </p:cNvPr>
          <p:cNvSpPr>
            <a:spLocks noGrp="1"/>
          </p:cNvSpPr>
          <p:nvPr>
            <p:ph type="title"/>
          </p:nvPr>
        </p:nvSpPr>
        <p:spPr>
          <a:xfrm>
            <a:off x="838201" y="559813"/>
            <a:ext cx="3352799" cy="5577934"/>
          </a:xfrm>
        </p:spPr>
        <p:txBody>
          <a:bodyPr>
            <a:normAutofit/>
          </a:bodyPr>
          <a:lstStyle/>
          <a:p>
            <a:r>
              <a:rPr lang="en-US" sz="4000"/>
              <a:t>Introducing AI to students</a:t>
            </a:r>
          </a:p>
        </p:txBody>
      </p:sp>
      <p:graphicFrame>
        <p:nvGraphicFramePr>
          <p:cNvPr id="5" name="Content Placeholder 2">
            <a:extLst>
              <a:ext uri="{FF2B5EF4-FFF2-40B4-BE49-F238E27FC236}">
                <a16:creationId xmlns:a16="http://schemas.microsoft.com/office/drawing/2014/main" id="{D9E774A3-A7AF-EC39-B93C-CA4CE57E3C2C}"/>
              </a:ext>
            </a:extLst>
          </p:cNvPr>
          <p:cNvGraphicFramePr>
            <a:graphicFrameLocks noGrp="1"/>
          </p:cNvGraphicFramePr>
          <p:nvPr>
            <p:ph idx="1"/>
            <p:extLst>
              <p:ext uri="{D42A27DB-BD31-4B8C-83A1-F6EECF244321}">
                <p14:modId xmlns:p14="http://schemas.microsoft.com/office/powerpoint/2010/main" val="1463199038"/>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922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057D-015E-4FBE-AA88-DF2124DD24E7}"/>
              </a:ext>
            </a:extLst>
          </p:cNvPr>
          <p:cNvSpPr>
            <a:spLocks noGrp="1"/>
          </p:cNvSpPr>
          <p:nvPr>
            <p:ph type="title"/>
          </p:nvPr>
        </p:nvSpPr>
        <p:spPr/>
        <p:txBody>
          <a:bodyPr/>
          <a:lstStyle/>
          <a:p>
            <a:r>
              <a:rPr lang="en-US" dirty="0"/>
              <a:t>Examples from the course</a:t>
            </a:r>
          </a:p>
        </p:txBody>
      </p:sp>
      <p:sp>
        <p:nvSpPr>
          <p:cNvPr id="3" name="Content Placeholder 2">
            <a:extLst>
              <a:ext uri="{FF2B5EF4-FFF2-40B4-BE49-F238E27FC236}">
                <a16:creationId xmlns:a16="http://schemas.microsoft.com/office/drawing/2014/main" id="{46F0E59E-59E5-0E5C-8415-FC02A1C61139}"/>
              </a:ext>
            </a:extLst>
          </p:cNvPr>
          <p:cNvSpPr>
            <a:spLocks noGrp="1"/>
          </p:cNvSpPr>
          <p:nvPr>
            <p:ph idx="1"/>
          </p:nvPr>
        </p:nvSpPr>
        <p:spPr/>
        <p:txBody>
          <a:bodyPr/>
          <a:lstStyle/>
          <a:p>
            <a:r>
              <a:rPr lang="en-US" dirty="0"/>
              <a:t>How to promote small business online?</a:t>
            </a:r>
          </a:p>
          <a:p>
            <a:r>
              <a:rPr lang="en-US" dirty="0"/>
              <a:t>How to promote small business using social media?</a:t>
            </a:r>
          </a:p>
          <a:p>
            <a:r>
              <a:rPr lang="en-US" dirty="0"/>
              <a:t>How to make attractive TikTok videos?</a:t>
            </a:r>
          </a:p>
          <a:p>
            <a:r>
              <a:rPr lang="en-US" dirty="0"/>
              <a:t>How to promote your podcast?</a:t>
            </a:r>
          </a:p>
          <a:p>
            <a:r>
              <a:rPr lang="en-US" dirty="0"/>
              <a:t>What makes a good digital learning platform? </a:t>
            </a:r>
          </a:p>
        </p:txBody>
      </p:sp>
    </p:spTree>
    <p:extLst>
      <p:ext uri="{BB962C8B-B14F-4D97-AF65-F5344CB8AC3E}">
        <p14:creationId xmlns:p14="http://schemas.microsoft.com/office/powerpoint/2010/main" val="19972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12B335A1-0110-4D6F-BC0E-DCDCB43203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3B05D9A1-5C36-49D4-8D83-8782DE1E1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D2C8D16-C3E9-4377-B192-9F3B9A867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76C1C946-B051-C005-9618-3CCA23FCDF3B}"/>
              </a:ext>
            </a:extLst>
          </p:cNvPr>
          <p:cNvSpPr>
            <a:spLocks noGrp="1"/>
          </p:cNvSpPr>
          <p:nvPr>
            <p:ph type="title"/>
          </p:nvPr>
        </p:nvSpPr>
        <p:spPr>
          <a:xfrm>
            <a:off x="1094391" y="381000"/>
            <a:ext cx="10003218" cy="2057400"/>
          </a:xfrm>
        </p:spPr>
        <p:txBody>
          <a:bodyPr>
            <a:normAutofit/>
          </a:bodyPr>
          <a:lstStyle/>
          <a:p>
            <a:pPr algn="ctr"/>
            <a:r>
              <a:rPr lang="en-US" dirty="0"/>
              <a:t>What to expect from students using AI</a:t>
            </a:r>
          </a:p>
        </p:txBody>
      </p:sp>
      <p:graphicFrame>
        <p:nvGraphicFramePr>
          <p:cNvPr id="5" name="Content Placeholder 2">
            <a:extLst>
              <a:ext uri="{FF2B5EF4-FFF2-40B4-BE49-F238E27FC236}">
                <a16:creationId xmlns:a16="http://schemas.microsoft.com/office/drawing/2014/main" id="{B62AED1A-3CC9-6B27-2E3F-6FEE33C7ACC0}"/>
              </a:ext>
            </a:extLst>
          </p:cNvPr>
          <p:cNvGraphicFramePr>
            <a:graphicFrameLocks noGrp="1"/>
          </p:cNvGraphicFramePr>
          <p:nvPr>
            <p:ph idx="1"/>
            <p:extLst>
              <p:ext uri="{D42A27DB-BD31-4B8C-83A1-F6EECF244321}">
                <p14:modId xmlns:p14="http://schemas.microsoft.com/office/powerpoint/2010/main" val="2579916698"/>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307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5EFC-5E37-2A46-037C-6DC074782EFF}"/>
              </a:ext>
            </a:extLst>
          </p:cNvPr>
          <p:cNvSpPr>
            <a:spLocks noGrp="1"/>
          </p:cNvSpPr>
          <p:nvPr>
            <p:ph type="title"/>
          </p:nvPr>
        </p:nvSpPr>
        <p:spPr/>
        <p:txBody>
          <a:bodyPr/>
          <a:lstStyle/>
          <a:p>
            <a:r>
              <a:rPr lang="en-US" dirty="0"/>
              <a:t>Reflections</a:t>
            </a:r>
          </a:p>
        </p:txBody>
      </p:sp>
      <p:pic>
        <p:nvPicPr>
          <p:cNvPr id="4" name="Content Placeholder 3">
            <a:extLst>
              <a:ext uri="{FF2B5EF4-FFF2-40B4-BE49-F238E27FC236}">
                <a16:creationId xmlns:a16="http://schemas.microsoft.com/office/drawing/2014/main" id="{1A5F7240-9520-30C3-CC9D-081FF00662DB}"/>
              </a:ext>
            </a:extLst>
          </p:cNvPr>
          <p:cNvPicPr>
            <a:picLocks noGrp="1" noChangeAspect="1"/>
          </p:cNvPicPr>
          <p:nvPr>
            <p:ph idx="1"/>
          </p:nvPr>
        </p:nvPicPr>
        <p:blipFill>
          <a:blip r:embed="rId3"/>
          <a:stretch>
            <a:fillRect/>
          </a:stretch>
        </p:blipFill>
        <p:spPr>
          <a:xfrm>
            <a:off x="4459173" y="303192"/>
            <a:ext cx="6142925" cy="6554808"/>
          </a:xfrm>
          <a:prstGeom prst="rect">
            <a:avLst/>
          </a:prstGeom>
        </p:spPr>
      </p:pic>
    </p:spTree>
    <p:extLst>
      <p:ext uri="{BB962C8B-B14F-4D97-AF65-F5344CB8AC3E}">
        <p14:creationId xmlns:p14="http://schemas.microsoft.com/office/powerpoint/2010/main" val="197285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5" name="Picture 14">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2DBA193A-FA59-058E-9ED1-DB86C59B22EE}"/>
              </a:ext>
            </a:extLst>
          </p:cNvPr>
          <p:cNvSpPr>
            <a:spLocks noGrp="1"/>
          </p:cNvSpPr>
          <p:nvPr>
            <p:ph type="title"/>
          </p:nvPr>
        </p:nvSpPr>
        <p:spPr>
          <a:xfrm>
            <a:off x="5638800" y="586992"/>
            <a:ext cx="5867400" cy="1664573"/>
          </a:xfrm>
        </p:spPr>
        <p:txBody>
          <a:bodyPr>
            <a:normAutofit/>
          </a:bodyPr>
          <a:lstStyle/>
          <a:p>
            <a:r>
              <a:rPr lang="en-US" dirty="0"/>
              <a:t>Thank you!!</a:t>
            </a:r>
          </a:p>
        </p:txBody>
      </p:sp>
      <p:pic>
        <p:nvPicPr>
          <p:cNvPr id="7" name="Graphic 6" descr="Questions">
            <a:extLst>
              <a:ext uri="{FF2B5EF4-FFF2-40B4-BE49-F238E27FC236}">
                <a16:creationId xmlns:a16="http://schemas.microsoft.com/office/drawing/2014/main" id="{F501EE10-6324-5106-7379-27A27644B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552" y="1109972"/>
            <a:ext cx="4724400" cy="4724400"/>
          </a:xfrm>
          <a:prstGeom prst="rect">
            <a:avLst/>
          </a:prstGeom>
        </p:spPr>
      </p:pic>
      <p:sp>
        <p:nvSpPr>
          <p:cNvPr id="3" name="Content Placeholder 2">
            <a:extLst>
              <a:ext uri="{FF2B5EF4-FFF2-40B4-BE49-F238E27FC236}">
                <a16:creationId xmlns:a16="http://schemas.microsoft.com/office/drawing/2014/main" id="{D03C09B8-ECF7-2123-EE1E-FC563004BDDB}"/>
              </a:ext>
            </a:extLst>
          </p:cNvPr>
          <p:cNvSpPr>
            <a:spLocks noGrp="1"/>
          </p:cNvSpPr>
          <p:nvPr>
            <p:ph idx="1"/>
          </p:nvPr>
        </p:nvSpPr>
        <p:spPr>
          <a:xfrm>
            <a:off x="5638860" y="2411653"/>
            <a:ext cx="5867022" cy="3928822"/>
          </a:xfrm>
        </p:spPr>
        <p:txBody>
          <a:bodyPr>
            <a:normAutofit/>
          </a:bodyPr>
          <a:lstStyle/>
          <a:p>
            <a:r>
              <a:rPr lang="en-US" sz="3200" dirty="0"/>
              <a:t>Q and A </a:t>
            </a:r>
          </a:p>
        </p:txBody>
      </p:sp>
    </p:spTree>
    <p:extLst>
      <p:ext uri="{BB962C8B-B14F-4D97-AF65-F5344CB8AC3E}">
        <p14:creationId xmlns:p14="http://schemas.microsoft.com/office/powerpoint/2010/main" val="426644312"/>
      </p:ext>
    </p:extLst>
  </p:cSld>
  <p:clrMapOvr>
    <a:masterClrMapping/>
  </p:clrMapOvr>
</p:sld>
</file>

<file path=ppt/theme/theme1.xml><?xml version="1.0" encoding="utf-8"?>
<a:theme xmlns:a="http://schemas.openxmlformats.org/drawingml/2006/main" name="Dappled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23" ma:contentTypeDescription="Create a new document." ma:contentTypeScope="" ma:versionID="826f8020f19c1347390d4799ce382583">
  <xsd:schema xmlns:xsd="http://www.w3.org/2001/XMLSchema" xmlns:xs="http://www.w3.org/2001/XMLSchema" xmlns:p="http://schemas.microsoft.com/office/2006/metadata/properties" xmlns:ns1="http://schemas.microsoft.com/sharepoint/v3" xmlns:ns2="ed468a1d-be4c-4419-bcf5-210cc53d3a6d" xmlns:ns3="e81b1abb-2002-435a-a018-5721bb4a0dbc" targetNamespace="http://schemas.microsoft.com/office/2006/metadata/properties" ma:root="true" ma:fieldsID="d9a28b02b7fe5a8c357ce8cc1cd58753" ns1:_="" ns2:_="" ns3:_="">
    <xsd:import namespace="http://schemas.microsoft.com/sharepoint/v3"/>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problembased" minOccurs="0"/>
                <xsd:element ref="ns2:projectbased" minOccurs="0"/>
                <xsd:element ref="ns2:capstone"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roblembased" ma:index="20" nillable="true" ma:displayName="article type" ma:format="Dropdown" ma:internalName="problembased">
      <xsd:simpleType>
        <xsd:restriction base="dms:Choice">
          <xsd:enumeration value="problem based"/>
          <xsd:enumeration value="project based"/>
          <xsd:enumeration value="Choice 3"/>
        </xsd:restriction>
      </xsd:simpleType>
    </xsd:element>
    <xsd:element name="projectbased" ma:index="21" nillable="true" ma:displayName="project based" ma:format="Dropdown" ma:internalName="projectbased">
      <xsd:simpleType>
        <xsd:restriction base="dms:Text">
          <xsd:maxLength value="255"/>
        </xsd:restriction>
      </xsd:simpleType>
    </xsd:element>
    <xsd:element name="capstone" ma:index="22" nillable="true" ma:displayName="capstone" ma:format="Dropdown" ma:internalName="capston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ea81705-40ef-4f82-8f09-2686234d89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bfde0ae-a08b-4758-86e3-f201c7dc2440}" ma:internalName="TaxCatchAll" ma:showField="CatchAllData" ma:web="e81b1abb-2002-435a-a018-5721bb4a0d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rojectbased xmlns="ed468a1d-be4c-4419-bcf5-210cc53d3a6d" xsi:nil="true"/>
    <capstone xmlns="ed468a1d-be4c-4419-bcf5-210cc53d3a6d" xsi:nil="true"/>
    <lcf76f155ced4ddcb4097134ff3c332f xmlns="ed468a1d-be4c-4419-bcf5-210cc53d3a6d">
      <Terms xmlns="http://schemas.microsoft.com/office/infopath/2007/PartnerControls"/>
    </lcf76f155ced4ddcb4097134ff3c332f>
    <_ip_UnifiedCompliancePolicyProperties xmlns="http://schemas.microsoft.com/sharepoint/v3" xsi:nil="true"/>
    <problembased xmlns="ed468a1d-be4c-4419-bcf5-210cc53d3a6d" xsi:nil="true"/>
    <TaxCatchAll xmlns="e81b1abb-2002-435a-a018-5721bb4a0dbc" xsi:nil="true"/>
  </documentManagement>
</p:properties>
</file>

<file path=customXml/itemProps1.xml><?xml version="1.0" encoding="utf-8"?>
<ds:datastoreItem xmlns:ds="http://schemas.openxmlformats.org/officeDocument/2006/customXml" ds:itemID="{299D3F8B-F966-4442-9B34-487D40D00781}"/>
</file>

<file path=customXml/itemProps2.xml><?xml version="1.0" encoding="utf-8"?>
<ds:datastoreItem xmlns:ds="http://schemas.openxmlformats.org/officeDocument/2006/customXml" ds:itemID="{67EBF714-14C8-486D-93DC-A492E5DF0396}"/>
</file>

<file path=customXml/itemProps3.xml><?xml version="1.0" encoding="utf-8"?>
<ds:datastoreItem xmlns:ds="http://schemas.openxmlformats.org/officeDocument/2006/customXml" ds:itemID="{6A584A00-6E19-4130-86E2-76810AE5841D}"/>
</file>

<file path=docProps/app.xml><?xml version="1.0" encoding="utf-8"?>
<Properties xmlns="http://schemas.openxmlformats.org/officeDocument/2006/extended-properties" xmlns:vt="http://schemas.openxmlformats.org/officeDocument/2006/docPropsVTypes">
  <TotalTime>70</TotalTime>
  <Words>562</Words>
  <Application>Microsoft Office PowerPoint</Application>
  <PresentationFormat>Widescreen</PresentationFormat>
  <Paragraphs>61</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AvenirNext LT Pro Medium</vt:lpstr>
      <vt:lpstr>Aptos</vt:lpstr>
      <vt:lpstr>Arial</vt:lpstr>
      <vt:lpstr>Avenir Next LT Pro</vt:lpstr>
      <vt:lpstr>Georgia</vt:lpstr>
      <vt:lpstr>Sabon Next LT</vt:lpstr>
      <vt:lpstr>DappledVTI</vt:lpstr>
      <vt:lpstr>Using AI as a Tool to Assist Students in an Engaged Learning Course</vt:lpstr>
      <vt:lpstr>Background of the course</vt:lpstr>
      <vt:lpstr>Problem encountered</vt:lpstr>
      <vt:lpstr>The Ignatian Pedagogical Paradigm</vt:lpstr>
      <vt:lpstr>Introducing AI to students</vt:lpstr>
      <vt:lpstr>Examples from the course</vt:lpstr>
      <vt:lpstr>What to expect from students using AI</vt:lpstr>
      <vt:lpstr>Reflections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Yang, Ning</dc:creator>
  <cp:lastModifiedBy>Yang, Ning</cp:lastModifiedBy>
  <cp:revision>22</cp:revision>
  <dcterms:created xsi:type="dcterms:W3CDTF">2024-07-31T13:06:49Z</dcterms:created>
  <dcterms:modified xsi:type="dcterms:W3CDTF">2024-08-01T15:58:59Z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